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54" r:id="rId1"/>
  </p:sldMasterIdLst>
  <p:notesMasterIdLst>
    <p:notesMasterId r:id="rId38"/>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3" r:id="rId16"/>
    <p:sldId id="274" r:id="rId17"/>
    <p:sldId id="275" r:id="rId18"/>
    <p:sldId id="292" r:id="rId19"/>
    <p:sldId id="276" r:id="rId20"/>
    <p:sldId id="277" r:id="rId21"/>
    <p:sldId id="278" r:id="rId22"/>
    <p:sldId id="279" r:id="rId23"/>
    <p:sldId id="280" r:id="rId24"/>
    <p:sldId id="281" r:id="rId25"/>
    <p:sldId id="293" r:id="rId26"/>
    <p:sldId id="294" r:id="rId27"/>
    <p:sldId id="282" r:id="rId28"/>
    <p:sldId id="283" r:id="rId29"/>
    <p:sldId id="284" r:id="rId30"/>
    <p:sldId id="285" r:id="rId31"/>
    <p:sldId id="286" r:id="rId32"/>
    <p:sldId id="287" r:id="rId33"/>
    <p:sldId id="288" r:id="rId34"/>
    <p:sldId id="289" r:id="rId35"/>
    <p:sldId id="290" r:id="rId36"/>
    <p:sldId id="291" r:id="rId37"/>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6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1" d="100"/>
          <a:sy n="81" d="100"/>
        </p:scale>
        <p:origin x="-2336" y="-6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lvl1pPr marL="0" marR="0" indent="0" algn="r" rtl="0">
              <a:spcBef>
                <a:spcPts val="0"/>
              </a:spcBef>
              <a:buNone/>
              <a:defRPr sz="1200" b="0" i="0" u="none" strike="noStrike" cap="none" baseline="0">
                <a:solidFill>
                  <a:schemeClr val="dk1"/>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extLst>
      <p:ext uri="{BB962C8B-B14F-4D97-AF65-F5344CB8AC3E}">
        <p14:creationId xmlns:p14="http://schemas.microsoft.com/office/powerpoint/2010/main" val="137055498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50" name="Shape 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0</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4379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811642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582699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910545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424806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53" name="Shape 15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154" name="Shape 15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13</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14213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4004529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528809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832525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70" name="Shape 170"/>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17</a:t>
            </a:fld>
            <a:endParaRPr lang="en-US"/>
          </a:p>
        </p:txBody>
      </p:sp>
    </p:spTree>
    <p:extLst>
      <p:ext uri="{BB962C8B-B14F-4D97-AF65-F5344CB8AC3E}">
        <p14:creationId xmlns:p14="http://schemas.microsoft.com/office/powerpoint/2010/main" val="3909786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00" name="Shape 2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701679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68" name="Shape 6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69" name="Shape 6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15773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07" name="Shape 2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842198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20</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9696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28" name="Shape 2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051086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35" name="Shape 2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036660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53" name="Shape 2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539688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53" name="Shape 2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539688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58" name="Shape 2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642485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64" name="Shape 2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4304588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71" name="Shape 2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8316343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78" name="Shape 2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351149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76" name="Shape 7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77" name="Shape 7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2</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66159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85" name="Shape 2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897090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90" name="Shape 2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518947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95" name="Shape 2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148839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02" name="Shape 3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40956788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08" name="Shape 3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9578150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14" name="Shape 3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647581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444752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89" name="Shape 8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90" name="Shape 9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4</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3681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952323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973460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227499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4581982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Shape 16"/>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5500" y="0"/>
            <a:ext cx="4569500" cy="5719700"/>
          </a:xfrm>
          <a:prstGeom prst="rect">
            <a:avLst/>
          </a:prstGeom>
        </p:spPr>
      </p:pic>
      <p:sp>
        <p:nvSpPr>
          <p:cNvPr id="10" name="Title 1"/>
          <p:cNvSpPr>
            <a:spLocks noGrp="1"/>
          </p:cNvSpPr>
          <p:nvPr>
            <p:ph type="ctrTitle"/>
          </p:nvPr>
        </p:nvSpPr>
        <p:spPr>
          <a:xfrm>
            <a:off x="426243" y="1521465"/>
            <a:ext cx="4823748" cy="1512295"/>
          </a:xfrm>
          <a:prstGeom prst="rect">
            <a:avLst/>
          </a:prstGeom>
        </p:spPr>
        <p:txBody>
          <a:bodyPr anchor="b" anchorCtr="0">
            <a:normAutofit/>
          </a:bodyPr>
          <a:lstStyle>
            <a:lvl1pPr>
              <a:lnSpc>
                <a:spcPct val="95000"/>
              </a:lnSpc>
              <a:defRPr sz="3400"/>
            </a:lvl1pPr>
          </a:lstStyle>
          <a:p>
            <a:r>
              <a:rPr lang="en-US" dirty="0" smtClean="0"/>
              <a:t>Click to edit Master title style</a:t>
            </a:r>
            <a:endParaRPr lang="en-US" dirty="0"/>
          </a:p>
        </p:txBody>
      </p:sp>
      <p:sp>
        <p:nvSpPr>
          <p:cNvPr id="11" name="Subtitle 2"/>
          <p:cNvSpPr>
            <a:spLocks noGrp="1"/>
          </p:cNvSpPr>
          <p:nvPr>
            <p:ph type="subTitle" idx="1"/>
          </p:nvPr>
        </p:nvSpPr>
        <p:spPr>
          <a:xfrm>
            <a:off x="426242" y="3031618"/>
            <a:ext cx="4448490" cy="1246936"/>
          </a:xfrm>
          <a:prstGeom prst="rect">
            <a:avLst/>
          </a:prstGeom>
        </p:spPr>
        <p:txBody>
          <a:bodyPr>
            <a:normAutofit/>
          </a:bodyPr>
          <a:lstStyle>
            <a:lvl1pPr marL="0" indent="0" algn="l">
              <a:lnSpc>
                <a:spcPct val="95000"/>
              </a:lnSpc>
              <a:buNone/>
              <a:defRPr sz="2000" i="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2" name="Rectangle 11"/>
          <p:cNvSpPr/>
          <p:nvPr userDrawn="1"/>
        </p:nvSpPr>
        <p:spPr>
          <a:xfrm>
            <a:off x="7325231" y="6388554"/>
            <a:ext cx="1430200" cy="230832"/>
          </a:xfrm>
          <a:prstGeom prst="rect">
            <a:avLst/>
          </a:prstGeom>
        </p:spPr>
        <p:txBody>
          <a:bodyPr wrap="none">
            <a:spAutoFit/>
          </a:bodyPr>
          <a:lstStyle/>
          <a:p>
            <a:pPr algn="ctr"/>
            <a:r>
              <a:rPr lang="en-US" sz="900" dirty="0" smtClean="0">
                <a:solidFill>
                  <a:schemeClr val="bg1">
                    <a:lumMod val="50000"/>
                  </a:schemeClr>
                </a:solidFill>
              </a:rPr>
              <a:t>© 2015 IBM Corporation</a:t>
            </a:r>
            <a:endParaRPr lang="en-US" sz="900" dirty="0">
              <a:solidFill>
                <a:schemeClr val="bg1">
                  <a:lumMod val="50000"/>
                </a:schemeClr>
              </a:solidFill>
            </a:endParaRPr>
          </a:p>
        </p:txBody>
      </p:sp>
      <p:pic>
        <p:nvPicPr>
          <p:cNvPr id="13" name="Picture 12" descr="Interconnect 2015_ppt layout-03.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84799" y="346930"/>
            <a:ext cx="1178879" cy="103938"/>
          </a:xfrm>
          <a:prstGeom prst="rect">
            <a:avLst/>
          </a:prstGeom>
        </p:spPr>
      </p:pic>
      <p:pic>
        <p:nvPicPr>
          <p:cNvPr id="14" name="Picture 13" descr="Interconnect 2015_ppt layout-05.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8638" y="6263630"/>
            <a:ext cx="2731029" cy="310518"/>
          </a:xfrm>
          <a:prstGeom prst="rect">
            <a:avLst/>
          </a:prstGeom>
        </p:spPr>
      </p:pic>
      <p:pic>
        <p:nvPicPr>
          <p:cNvPr id="15" name="Picture 14" descr="InterConnect15-CBM-Date-Loc-Des-300dpi.png"/>
          <p:cNvPicPr>
            <a:picLocks noChangeAspect="1"/>
          </p:cNvPicPr>
          <p:nvPr userDrawn="1"/>
        </p:nvPicPr>
        <p:blipFill rotWithShape="1">
          <a:blip r:embed="rId5">
            <a:extLst>
              <a:ext uri="{28A0092B-C50C-407E-A947-70E740481C1C}">
                <a14:useLocalDpi xmlns:a14="http://schemas.microsoft.com/office/drawing/2010/main" val="0"/>
              </a:ext>
            </a:extLst>
          </a:blip>
          <a:srcRect b="37342"/>
          <a:stretch/>
        </p:blipFill>
        <p:spPr>
          <a:xfrm>
            <a:off x="476228" y="4799763"/>
            <a:ext cx="3905577" cy="127004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35450" y="360739"/>
            <a:ext cx="7648617" cy="623986"/>
          </a:xfrm>
          <a:prstGeom prst="rect">
            <a:avLst/>
          </a:prstGeom>
          <a:noFill/>
          <a:ln>
            <a:noFill/>
          </a:ln>
        </p:spPr>
        <p:txBody>
          <a:bodyPr lIns="91425" tIns="91425" rIns="91425" bIns="91425" anchor="ctr" anchorCtr="0"/>
          <a:lstStyle>
            <a:lvl1pPr algn="l" rtl="0">
              <a:lnSpc>
                <a:spcPct val="95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 name="Shape 29"/>
          <p:cNvSpPr txBox="1">
            <a:spLocks noGrp="1"/>
          </p:cNvSpPr>
          <p:nvPr>
            <p:ph type="body" idx="1"/>
          </p:nvPr>
        </p:nvSpPr>
        <p:spPr>
          <a:xfrm>
            <a:off x="335450" y="1054383"/>
            <a:ext cx="8506045" cy="5250787"/>
          </a:xfrm>
          <a:prstGeom prst="rect">
            <a:avLst/>
          </a:prstGeom>
          <a:noFill/>
          <a:ln>
            <a:noFill/>
          </a:ln>
        </p:spPr>
        <p:txBody>
          <a:bodyPr lIns="91425" tIns="91425" rIns="91425" bIns="91425" anchor="t" anchorCtr="0"/>
          <a:lstStyle>
            <a:lvl1pPr marL="363538" indent="-363538" rtl="0">
              <a:spcBef>
                <a:spcPts val="0"/>
              </a:spcBef>
              <a:defRPr/>
            </a:lvl1pPr>
            <a:lvl2pPr marL="1133475" indent="-295275" rtl="0">
              <a:spcBef>
                <a:spcPts val="0"/>
              </a:spcBef>
              <a:defRPr/>
            </a:lvl2pPr>
            <a:lvl3pPr marL="1379538" indent="-236537" rtl="0">
              <a:spcBef>
                <a:spcPts val="0"/>
              </a:spcBef>
              <a:defRPr/>
            </a:lvl3pPr>
            <a:lvl4pPr marL="1851025" indent="-136525" rtl="0">
              <a:spcBef>
                <a:spcPts val="0"/>
              </a:spcBef>
              <a:buFont typeface="Arial"/>
              <a:buChar char="•"/>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 name="Shape 30"/>
          <p:cNvSpPr txBox="1">
            <a:spLocks noGrp="1"/>
          </p:cNvSpPr>
          <p:nvPr>
            <p:ph type="sldNum" idx="12"/>
          </p:nvPr>
        </p:nvSpPr>
        <p:spPr>
          <a:xfrm>
            <a:off x="8603852" y="6492875"/>
            <a:ext cx="482561" cy="311471"/>
          </a:xfrm>
          <a:prstGeom prst="rect">
            <a:avLst/>
          </a:prstGeom>
          <a:noFill/>
          <a:ln>
            <a:noFill/>
          </a:ln>
        </p:spPr>
        <p:txBody>
          <a:bodyPr lIns="91425" tIns="45700" rIns="91425" bIns="45700" anchor="t" anchorCtr="0">
            <a:noAutofit/>
          </a:bodyPr>
          <a:lstStyle>
            <a:lvl1pPr marL="0" marR="0" indent="0" algn="ctr" rtl="0">
              <a:spcBef>
                <a:spcPts val="0"/>
              </a:spcBef>
              <a:buNone/>
              <a:defRPr sz="900" b="0" i="0" u="none" strike="noStrike" cap="none" baseline="0">
                <a:solidFill>
                  <a:srgbClr val="7F7F7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2" b="-10691"/>
          <a:stretch/>
        </p:blipFill>
        <p:spPr>
          <a:xfrm>
            <a:off x="8050213" y="0"/>
            <a:ext cx="1113113" cy="1542270"/>
          </a:xfrm>
          <a:prstGeom prst="rect">
            <a:avLst/>
          </a:prstGeom>
        </p:spPr>
      </p:pic>
      <p:sp>
        <p:nvSpPr>
          <p:cNvPr id="6" name="Slide Number Placeholder 3"/>
          <p:cNvSpPr txBox="1">
            <a:spLocks/>
          </p:cNvSpPr>
          <p:nvPr userDrawn="1"/>
        </p:nvSpPr>
        <p:spPr>
          <a:xfrm>
            <a:off x="8603852" y="6492875"/>
            <a:ext cx="482561" cy="311471"/>
          </a:xfrm>
          <a:prstGeom prst="rect">
            <a:avLst/>
          </a:prstGeom>
        </p:spPr>
        <p:txBody>
          <a:bodyPr/>
          <a:lstStyle>
            <a:defPPr marR="0" algn="l" rtl="0">
              <a:lnSpc>
                <a:spcPct val="100000"/>
              </a:lnSpc>
              <a:spcBef>
                <a:spcPts val="0"/>
              </a:spcBef>
              <a:spcAft>
                <a:spcPts val="0"/>
              </a:spcAft>
            </a:defPPr>
            <a:lvl1pPr marR="0" algn="ctr" rtl="0">
              <a:lnSpc>
                <a:spcPct val="100000"/>
              </a:lnSpc>
              <a:spcBef>
                <a:spcPts val="0"/>
              </a:spcBef>
              <a:spcAft>
                <a:spcPts val="0"/>
              </a:spcAft>
              <a:buNone/>
              <a:defRPr sz="900" b="0" i="0" u="none" strike="noStrike" cap="none" baseline="0">
                <a:solidFill>
                  <a:schemeClr val="bg1">
                    <a:lumMod val="50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9B6B7A19-9BD6-654B-9E7A-5FCB6FF99B9F}" type="slidenum">
              <a:rPr lang="en-US" smtClean="0"/>
              <a:pPr/>
              <a:t>‹#›</a:t>
            </a:fld>
            <a:endParaRPr lang="en-US" dirty="0"/>
          </a:p>
        </p:txBody>
      </p:sp>
      <p:pic>
        <p:nvPicPr>
          <p:cNvPr id="7" name="Picture 6" descr="InterConnect15-CBM-300dpi.png"/>
          <p:cNvPicPr>
            <a:picLocks noChangeAspect="1"/>
          </p:cNvPicPr>
          <p:nvPr userDrawn="1"/>
        </p:nvPicPr>
        <p:blipFill rotWithShape="1">
          <a:blip r:embed="rId3">
            <a:extLst>
              <a:ext uri="{28A0092B-C50C-407E-A947-70E740481C1C}">
                <a14:useLocalDpi xmlns:a14="http://schemas.microsoft.com/office/drawing/2010/main" val="0"/>
              </a:ext>
            </a:extLst>
          </a:blip>
          <a:srcRect t="39353"/>
          <a:stretch/>
        </p:blipFill>
        <p:spPr>
          <a:xfrm>
            <a:off x="429658" y="6430757"/>
            <a:ext cx="1826581" cy="237209"/>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52011" y="6536267"/>
            <a:ext cx="1217132" cy="13030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98463" y="2720113"/>
            <a:ext cx="4248021" cy="1407386"/>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33" name="Shape 33"/>
          <p:cNvPicPr preferRelativeResize="0"/>
          <p:nvPr/>
        </p:nvPicPr>
        <p:blipFill rotWithShape="1">
          <a:blip r:embed="rId2">
            <a:alphaModFix/>
          </a:blip>
          <a:srcRect/>
          <a:stretch/>
        </p:blipFill>
        <p:spPr>
          <a:xfrm>
            <a:off x="4615500" y="0"/>
            <a:ext cx="4569499" cy="5719699"/>
          </a:xfrm>
          <a:prstGeom prst="rect">
            <a:avLst/>
          </a:prstGeom>
          <a:noFill/>
          <a:ln>
            <a:noFill/>
          </a:ln>
        </p:spPr>
      </p:pic>
      <p:pic>
        <p:nvPicPr>
          <p:cNvPr id="34" name="Shape 34"/>
          <p:cNvPicPr preferRelativeResize="0"/>
          <p:nvPr/>
        </p:nvPicPr>
        <p:blipFill rotWithShape="1">
          <a:blip r:embed="rId3">
            <a:alphaModFix/>
          </a:blip>
          <a:srcRect/>
          <a:stretch/>
        </p:blipFill>
        <p:spPr>
          <a:xfrm>
            <a:off x="5249991" y="346930"/>
            <a:ext cx="1313688" cy="115823"/>
          </a:xfrm>
          <a:prstGeom prst="rect">
            <a:avLst/>
          </a:prstGeom>
          <a:noFill/>
          <a:ln>
            <a:noFill/>
          </a:ln>
        </p:spPr>
      </p:pic>
      <p:pic>
        <p:nvPicPr>
          <p:cNvPr id="35" name="Shape 35"/>
          <p:cNvPicPr preferRelativeResize="0"/>
          <p:nvPr/>
        </p:nvPicPr>
        <p:blipFill rotWithShape="1">
          <a:blip r:embed="rId4">
            <a:alphaModFix/>
          </a:blip>
          <a:srcRect b="37342"/>
          <a:stretch/>
        </p:blipFill>
        <p:spPr>
          <a:xfrm>
            <a:off x="476227" y="5207000"/>
            <a:ext cx="4059221" cy="132000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6"/>
        <p:cNvGrpSpPr/>
        <p:nvPr/>
      </p:nvGrpSpPr>
      <p:grpSpPr>
        <a:xfrm>
          <a:off x="0" y="0"/>
          <a:ext cx="0" cy="0"/>
          <a:chOff x="0" y="0"/>
          <a:chExt cx="0" cy="0"/>
        </a:xfrm>
      </p:grpSpPr>
      <p:sp>
        <p:nvSpPr>
          <p:cNvPr id="37" name="Shape 37"/>
          <p:cNvSpPr txBox="1">
            <a:spLocks noGrp="1"/>
          </p:cNvSpPr>
          <p:nvPr>
            <p:ph type="ctrTitle"/>
          </p:nvPr>
        </p:nvSpPr>
        <p:spPr>
          <a:xfrm>
            <a:off x="426241" y="2242081"/>
            <a:ext cx="5463272" cy="1040475"/>
          </a:xfrm>
          <a:prstGeom prst="rect">
            <a:avLst/>
          </a:prstGeom>
          <a:noFill/>
          <a:ln>
            <a:noFill/>
          </a:ln>
        </p:spPr>
        <p:txBody>
          <a:bodyPr lIns="91425" tIns="91425" rIns="91425" bIns="91425" anchor="b" anchorCtr="0"/>
          <a:lstStyle>
            <a:lvl1pPr marL="0" marR="0" indent="0" algn="l" rtl="0">
              <a:lnSpc>
                <a:spcPct val="95000"/>
              </a:lnSpc>
              <a:spcBef>
                <a:spcPts val="0"/>
              </a:spcBef>
              <a:buClr>
                <a:schemeClr val="accen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38" name="Shape 38"/>
          <p:cNvPicPr preferRelativeResize="0"/>
          <p:nvPr/>
        </p:nvPicPr>
        <p:blipFill rotWithShape="1">
          <a:blip r:embed="rId2">
            <a:alphaModFix/>
          </a:blip>
          <a:srcRect/>
          <a:stretch/>
        </p:blipFill>
        <p:spPr>
          <a:xfrm>
            <a:off x="4615500" y="0"/>
            <a:ext cx="4569499" cy="5719699"/>
          </a:xfrm>
          <a:prstGeom prst="rect">
            <a:avLst/>
          </a:prstGeom>
          <a:noFill/>
          <a:ln>
            <a:noFill/>
          </a:ln>
        </p:spPr>
      </p:pic>
      <p:pic>
        <p:nvPicPr>
          <p:cNvPr id="39" name="Shape 39"/>
          <p:cNvPicPr preferRelativeResize="0"/>
          <p:nvPr/>
        </p:nvPicPr>
        <p:blipFill rotWithShape="1">
          <a:blip r:embed="rId3">
            <a:alphaModFix/>
          </a:blip>
          <a:srcRect/>
          <a:stretch/>
        </p:blipFill>
        <p:spPr>
          <a:xfrm>
            <a:off x="5249991" y="346930"/>
            <a:ext cx="1313688" cy="115823"/>
          </a:xfrm>
          <a:prstGeom prst="rect">
            <a:avLst/>
          </a:prstGeom>
          <a:noFill/>
          <a:ln>
            <a:noFill/>
          </a:ln>
        </p:spPr>
      </p:pic>
      <p:pic>
        <p:nvPicPr>
          <p:cNvPr id="40" name="Shape 40"/>
          <p:cNvPicPr preferRelativeResize="0"/>
          <p:nvPr/>
        </p:nvPicPr>
        <p:blipFill rotWithShape="1">
          <a:blip r:embed="rId4">
            <a:alphaModFix/>
          </a:blip>
          <a:srcRect b="37342"/>
          <a:stretch/>
        </p:blipFill>
        <p:spPr>
          <a:xfrm>
            <a:off x="476227" y="5207000"/>
            <a:ext cx="4059221" cy="132000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www.ibm.com/legal/copytrade.s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ctrTitle"/>
          </p:nvPr>
        </p:nvSpPr>
        <p:spPr>
          <a:xfrm>
            <a:off x="426243" y="1521465"/>
            <a:ext cx="4823747" cy="1512295"/>
          </a:xfrm>
          <a:prstGeom prst="rect">
            <a:avLst/>
          </a:prstGeom>
          <a:noFill/>
          <a:ln>
            <a:noFill/>
          </a:ln>
        </p:spPr>
        <p:txBody>
          <a:bodyPr lIns="91425" tIns="45700" rIns="91425" bIns="45700" anchor="b" anchorCtr="0">
            <a:noAutofit/>
          </a:bodyPr>
          <a:lstStyle/>
          <a:p>
            <a:pPr marL="0" marR="0" lvl="0" indent="0" algn="l" rtl="0">
              <a:lnSpc>
                <a:spcPct val="95000"/>
              </a:lnSpc>
              <a:spcBef>
                <a:spcPts val="0"/>
              </a:spcBef>
              <a:buClr>
                <a:schemeClr val="accent1"/>
              </a:buClr>
              <a:buSzPct val="25000"/>
              <a:buFont typeface="Arial"/>
              <a:buNone/>
            </a:pPr>
            <a:r>
              <a:rPr lang="en-US" sz="3050" b="0" i="0" u="none" strike="noStrike" cap="none" baseline="0" smtClean="0">
                <a:solidFill>
                  <a:schemeClr val="accent1"/>
                </a:solidFill>
                <a:latin typeface="Arial"/>
                <a:ea typeface="Arial"/>
                <a:cs typeface="Arial"/>
                <a:sym typeface="Arial"/>
              </a:rPr>
              <a:t>Realtime Collaboration and Handwriting-to-Text Conversion: Noteable</a:t>
            </a:r>
            <a:endParaRPr lang="en-US" sz="3050" b="0" i="0" u="none" strike="noStrike" cap="none" baseline="0" dirty="0">
              <a:solidFill>
                <a:schemeClr val="accent1"/>
              </a:solidFill>
              <a:latin typeface="Arial"/>
              <a:ea typeface="Arial"/>
              <a:cs typeface="Arial"/>
              <a:sym typeface="Arial"/>
            </a:endParaRPr>
          </a:p>
        </p:txBody>
      </p:sp>
      <p:sp>
        <p:nvSpPr>
          <p:cNvPr id="45" name="Shape 45"/>
          <p:cNvSpPr txBox="1">
            <a:spLocks noGrp="1"/>
          </p:cNvSpPr>
          <p:nvPr>
            <p:ph type="subTitle" idx="4294967295"/>
          </p:nvPr>
        </p:nvSpPr>
        <p:spPr>
          <a:xfrm>
            <a:off x="426241" y="3031617"/>
            <a:ext cx="4448490" cy="1246935"/>
          </a:xfrm>
          <a:prstGeom prst="rect">
            <a:avLst/>
          </a:prstGeom>
          <a:noFill/>
          <a:ln>
            <a:noFill/>
          </a:ln>
        </p:spPr>
        <p:txBody>
          <a:bodyPr lIns="91425" tIns="45700" rIns="91425" bIns="45700" anchor="t" anchorCtr="0">
            <a:noAutofit/>
          </a:bodyPr>
          <a:lstStyle/>
          <a:p>
            <a:pPr marL="0" marR="0" lvl="0" indent="0" algn="l" rtl="0">
              <a:lnSpc>
                <a:spcPct val="95000"/>
              </a:lnSpc>
              <a:spcBef>
                <a:spcPts val="0"/>
              </a:spcBef>
              <a:buClr>
                <a:schemeClr val="accent1"/>
              </a:buClr>
              <a:buSzPct val="25000"/>
              <a:buFont typeface="Arial"/>
              <a:buNone/>
            </a:pPr>
            <a:r>
              <a:rPr lang="en-US" sz="2000" b="0" i="0" u="none" strike="noStrike" cap="none" baseline="0" smtClean="0">
                <a:solidFill>
                  <a:srgbClr val="888888"/>
                </a:solidFill>
                <a:latin typeface="Arial"/>
                <a:ea typeface="Arial"/>
                <a:cs typeface="Arial"/>
                <a:sym typeface="Arial"/>
              </a:rPr>
              <a:t>Jason Brooks, Yale University</a:t>
            </a:r>
          </a:p>
          <a:p>
            <a:pPr marL="0" marR="0" lvl="0" indent="0" algn="l" rtl="0">
              <a:lnSpc>
                <a:spcPct val="95000"/>
              </a:lnSpc>
              <a:spcBef>
                <a:spcPts val="400"/>
              </a:spcBef>
              <a:buClr>
                <a:schemeClr val="accent1"/>
              </a:buClr>
              <a:buSzPct val="25000"/>
              <a:buFont typeface="Arial"/>
              <a:buNone/>
            </a:pPr>
            <a:r>
              <a:rPr lang="en-US" sz="2000" b="0" i="0" u="none" strike="noStrike" cap="none" baseline="0" smtClean="0">
                <a:solidFill>
                  <a:srgbClr val="888888"/>
                </a:solidFill>
                <a:latin typeface="Arial"/>
                <a:ea typeface="Arial"/>
                <a:cs typeface="Arial"/>
                <a:sym typeface="Arial"/>
              </a:rPr>
              <a:t>Sandhya Kapoor, IBM</a:t>
            </a:r>
            <a:endParaRPr lang="en-US" sz="2000" b="0" i="0" u="none" strike="noStrike" cap="none" baseline="0">
              <a:solidFill>
                <a:srgbClr val="888888"/>
              </a:solidFill>
              <a:latin typeface="Arial"/>
              <a:ea typeface="Arial"/>
              <a:cs typeface="Arial"/>
              <a:sym typeface="Arial"/>
            </a:endParaRPr>
          </a:p>
        </p:txBody>
      </p:sp>
      <p:pic>
        <p:nvPicPr>
          <p:cNvPr id="46" name="Shape 46"/>
          <p:cNvPicPr preferRelativeResize="0"/>
          <p:nvPr/>
        </p:nvPicPr>
        <p:blipFill>
          <a:blip r:embed="rId3">
            <a:alphaModFix/>
          </a:blip>
          <a:stretch>
            <a:fillRect/>
          </a:stretch>
        </p:blipFill>
        <p:spPr>
          <a:xfrm>
            <a:off x="535993" y="852083"/>
            <a:ext cx="2514600" cy="82867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35450" y="360739"/>
            <a:ext cx="7648617" cy="623986"/>
          </a:xfrm>
          <a:prstGeom prst="rect">
            <a:avLst/>
          </a:prstGeom>
          <a:noFill/>
          <a:ln>
            <a:noFill/>
          </a:ln>
        </p:spPr>
        <p:txBody>
          <a:bodyPr lIns="91425" tIns="45700" rIns="91425" bIns="45700" anchor="ctr" anchorCtr="0">
            <a:noAutofit/>
          </a:bodyPr>
          <a:lstStyle/>
          <a:p>
            <a:pPr marL="0" marR="0" lvl="0" indent="0" algn="l" rtl="0">
              <a:lnSpc>
                <a:spcPct val="95000"/>
              </a:lnSpc>
              <a:spcBef>
                <a:spcPts val="0"/>
              </a:spcBef>
              <a:buClr>
                <a:schemeClr val="accent1"/>
              </a:buClr>
              <a:buSzPct val="25000"/>
              <a:buFont typeface="Arial"/>
              <a:buNone/>
            </a:pPr>
            <a:r>
              <a:rPr lang="en-US" sz="2800" b="0" i="0" u="none" strike="noStrike" cap="none" baseline="0">
                <a:solidFill>
                  <a:schemeClr val="accent1"/>
                </a:solidFill>
                <a:latin typeface="Arial"/>
                <a:ea typeface="Arial"/>
                <a:cs typeface="Arial"/>
                <a:sym typeface="Arial"/>
              </a:rPr>
              <a:t>Two Methods | Pipeline</a:t>
            </a:r>
          </a:p>
        </p:txBody>
      </p:sp>
      <p:sp>
        <p:nvSpPr>
          <p:cNvPr id="122" name="Shape 122"/>
          <p:cNvSpPr txBox="1">
            <a:spLocks noGrp="1"/>
          </p:cNvSpPr>
          <p:nvPr>
            <p:ph type="body" idx="1"/>
          </p:nvPr>
        </p:nvSpPr>
        <p:spPr>
          <a:xfrm>
            <a:off x="0" y="1054383"/>
            <a:ext cx="9144000" cy="5250787"/>
          </a:xfrm>
          <a:prstGeom prst="rect">
            <a:avLst/>
          </a:prstGeom>
          <a:noFill/>
          <a:ln>
            <a:noFill/>
          </a:ln>
        </p:spPr>
        <p:txBody>
          <a:bodyPr lIns="91425" tIns="45700" rIns="91425" bIns="45700" anchor="t" anchorCtr="0">
            <a:noAutofit/>
          </a:bodyPr>
          <a:lstStyle/>
          <a:p>
            <a:pPr marL="363538" marR="0" lvl="0" indent="-363538" algn="l" rtl="0">
              <a:lnSpc>
                <a:spcPct val="150000"/>
              </a:lnSpc>
              <a:spcBef>
                <a:spcPts val="0"/>
              </a:spcBef>
              <a:buClr>
                <a:schemeClr val="accent1"/>
              </a:buClr>
              <a:buSzPct val="97619"/>
              <a:buFont typeface="Arial"/>
              <a:buChar char="•"/>
            </a:pPr>
            <a:r>
              <a:rPr lang="en-US" sz="2050" dirty="0">
                <a:solidFill>
                  <a:schemeClr val="dk1"/>
                </a:solidFill>
              </a:rPr>
              <a:t>1) </a:t>
            </a:r>
            <a:r>
              <a:rPr lang="en-US" sz="2050" b="0" i="0" u="none" strike="noStrike" cap="none" baseline="0" dirty="0">
                <a:solidFill>
                  <a:schemeClr val="dk1"/>
                </a:solidFill>
                <a:latin typeface="Arial"/>
                <a:ea typeface="Arial"/>
                <a:cs typeface="Arial"/>
                <a:sym typeface="Arial"/>
              </a:rPr>
              <a:t>Existing Hand-Written Notes</a:t>
            </a:r>
          </a:p>
          <a:p>
            <a:pPr marL="363538" marR="0" lvl="0" indent="-363538" algn="l" rtl="0">
              <a:lnSpc>
                <a:spcPct val="150000"/>
              </a:lnSpc>
              <a:spcBef>
                <a:spcPts val="410"/>
              </a:spcBef>
              <a:buClr>
                <a:schemeClr val="accent1"/>
              </a:buClr>
              <a:buSzPct val="97619"/>
              <a:buFont typeface="Arial"/>
              <a:buChar char="•"/>
            </a:pPr>
            <a:endParaRPr lang="en-US" sz="2050" dirty="0" smtClean="0">
              <a:solidFill>
                <a:schemeClr val="dk1"/>
              </a:solidFill>
            </a:endParaRPr>
          </a:p>
          <a:p>
            <a:pPr marL="363538" marR="0" lvl="0" indent="-363538" algn="l" rtl="0">
              <a:lnSpc>
                <a:spcPct val="150000"/>
              </a:lnSpc>
              <a:spcBef>
                <a:spcPts val="410"/>
              </a:spcBef>
              <a:buClr>
                <a:schemeClr val="accent1"/>
              </a:buClr>
              <a:buSzPct val="97619"/>
              <a:buFont typeface="Arial"/>
              <a:buChar char="•"/>
            </a:pPr>
            <a:endParaRPr lang="en-US" sz="2050" dirty="0">
              <a:solidFill>
                <a:schemeClr val="dk1"/>
              </a:solidFill>
            </a:endParaRPr>
          </a:p>
          <a:p>
            <a:pPr marL="0" marR="0" lvl="0" indent="0" algn="l" rtl="0">
              <a:lnSpc>
                <a:spcPct val="150000"/>
              </a:lnSpc>
              <a:spcBef>
                <a:spcPts val="410"/>
              </a:spcBef>
              <a:buClr>
                <a:schemeClr val="accent1"/>
              </a:buClr>
              <a:buSzPct val="97619"/>
              <a:buNone/>
            </a:pPr>
            <a:endParaRPr lang="en-US" sz="1000" dirty="0">
              <a:solidFill>
                <a:schemeClr val="dk1"/>
              </a:solidFill>
            </a:endParaRPr>
          </a:p>
          <a:p>
            <a:pPr marL="0" marR="0" lvl="0" indent="0" algn="l" rtl="0">
              <a:lnSpc>
                <a:spcPct val="150000"/>
              </a:lnSpc>
              <a:spcBef>
                <a:spcPts val="410"/>
              </a:spcBef>
              <a:buClr>
                <a:schemeClr val="accent1"/>
              </a:buClr>
              <a:buSzPct val="97619"/>
              <a:buNone/>
            </a:pPr>
            <a:endParaRPr lang="en-US" sz="2050" dirty="0" smtClean="0">
              <a:solidFill>
                <a:schemeClr val="dk1"/>
              </a:solidFill>
            </a:endParaRPr>
          </a:p>
          <a:p>
            <a:pPr marL="363538" marR="0" lvl="0" indent="-363538" algn="l" rtl="0">
              <a:lnSpc>
                <a:spcPct val="150000"/>
              </a:lnSpc>
              <a:spcBef>
                <a:spcPts val="410"/>
              </a:spcBef>
              <a:buClr>
                <a:schemeClr val="accent1"/>
              </a:buClr>
              <a:buSzPct val="97619"/>
              <a:buFont typeface="Arial"/>
              <a:buChar char="•"/>
            </a:pPr>
            <a:r>
              <a:rPr lang="en-US" sz="2050" dirty="0" smtClean="0">
                <a:solidFill>
                  <a:schemeClr val="dk1"/>
                </a:solidFill>
              </a:rPr>
              <a:t>2</a:t>
            </a:r>
            <a:r>
              <a:rPr lang="en-US" sz="2050" dirty="0">
                <a:solidFill>
                  <a:schemeClr val="dk1"/>
                </a:solidFill>
              </a:rPr>
              <a:t>) </a:t>
            </a:r>
            <a:r>
              <a:rPr lang="en-US" sz="2050" b="0" i="0" u="none" strike="noStrike" cap="none" baseline="0" dirty="0">
                <a:solidFill>
                  <a:schemeClr val="dk1"/>
                </a:solidFill>
                <a:latin typeface="Arial"/>
                <a:ea typeface="Arial"/>
                <a:cs typeface="Arial"/>
                <a:sym typeface="Arial"/>
              </a:rPr>
              <a:t>On-the-fly collaborative note-taking</a:t>
            </a:r>
          </a:p>
          <a:p>
            <a:pPr marL="1133475" marR="0" lvl="1" indent="-177800" algn="l" rtl="0">
              <a:lnSpc>
                <a:spcPct val="150000"/>
              </a:lnSpc>
              <a:spcBef>
                <a:spcPts val="370"/>
              </a:spcBef>
              <a:buClr>
                <a:schemeClr val="dk1"/>
              </a:buClr>
              <a:buFont typeface="Arial"/>
              <a:buNone/>
            </a:pPr>
            <a:endParaRPr sz="1850" b="0" i="0" u="none" strike="noStrike" cap="none" baseline="0" dirty="0">
              <a:solidFill>
                <a:schemeClr val="dk1"/>
              </a:solidFill>
              <a:latin typeface="Arial"/>
              <a:ea typeface="Arial"/>
              <a:cs typeface="Arial"/>
              <a:sym typeface="Arial"/>
            </a:endParaRPr>
          </a:p>
        </p:txBody>
      </p:sp>
      <p:sp>
        <p:nvSpPr>
          <p:cNvPr id="123" name="Shape 123"/>
          <p:cNvSpPr txBox="1">
            <a:spLocks noGrp="1"/>
          </p:cNvSpPr>
          <p:nvPr>
            <p:ph type="sldNum" idx="12"/>
          </p:nvPr>
        </p:nvSpPr>
        <p:spPr>
          <a:xfrm>
            <a:off x="8603852" y="6492875"/>
            <a:ext cx="482561" cy="31147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900" b="0" i="0" u="none" strike="noStrike" cap="none" baseline="0">
                <a:solidFill>
                  <a:srgbClr val="7F7F7F"/>
                </a:solidFill>
                <a:latin typeface="Arial"/>
                <a:ea typeface="Arial"/>
                <a:cs typeface="Arial"/>
                <a:sym typeface="Arial"/>
              </a:rPr>
              <a:t>9</a:t>
            </a:fld>
            <a:endParaRPr lang="en-US" sz="900" b="0" i="0" u="none" strike="noStrike" cap="none" baseline="0">
              <a:solidFill>
                <a:srgbClr val="7F7F7F"/>
              </a:solidFill>
              <a:latin typeface="Arial"/>
              <a:ea typeface="Arial"/>
              <a:cs typeface="Arial"/>
              <a:sym typeface="Arial"/>
            </a:endParaRPr>
          </a:p>
        </p:txBody>
      </p:sp>
      <p:sp>
        <p:nvSpPr>
          <p:cNvPr id="5" name="Shape 241"/>
          <p:cNvSpPr/>
          <p:nvPr/>
        </p:nvSpPr>
        <p:spPr>
          <a:xfrm>
            <a:off x="574219" y="2033703"/>
            <a:ext cx="2213428" cy="1221618"/>
          </a:xfrm>
          <a:prstGeom prst="roundRect">
            <a:avLst>
              <a:gd name="adj" fmla="val 16667"/>
            </a:avLst>
          </a:prstGeom>
          <a:solidFill>
            <a:srgbClr val="43A5E8"/>
          </a:solidFill>
          <a:ln w="9525" cap="flat">
            <a:solidFill>
              <a:srgbClr val="43A5E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dirty="0" smtClean="0">
                <a:solidFill>
                  <a:schemeClr val="lt1"/>
                </a:solidFill>
                <a:latin typeface="Arial"/>
                <a:ea typeface="Arial"/>
                <a:cs typeface="Arial"/>
                <a:sym typeface="Arial"/>
              </a:rPr>
              <a:t>Take Picture with iPhone App and Upload</a:t>
            </a:r>
            <a:endParaRPr lang="en-US" sz="1800" b="0" i="0" u="none" strike="noStrike" cap="none" baseline="0" dirty="0">
              <a:solidFill>
                <a:schemeClr val="lt1"/>
              </a:solidFill>
              <a:latin typeface="Arial"/>
              <a:ea typeface="Arial"/>
              <a:cs typeface="Arial"/>
              <a:sym typeface="Arial"/>
            </a:endParaRPr>
          </a:p>
        </p:txBody>
      </p:sp>
      <p:sp>
        <p:nvSpPr>
          <p:cNvPr id="6" name="Shape 242"/>
          <p:cNvSpPr/>
          <p:nvPr/>
        </p:nvSpPr>
        <p:spPr>
          <a:xfrm>
            <a:off x="3504568" y="2037100"/>
            <a:ext cx="2213428" cy="1221618"/>
          </a:xfrm>
          <a:prstGeom prst="roundRect">
            <a:avLst>
              <a:gd name="adj" fmla="val 16667"/>
            </a:avLst>
          </a:prstGeom>
          <a:solidFill>
            <a:srgbClr val="43A5E8"/>
          </a:solidFill>
          <a:ln w="9525" cap="flat">
            <a:solidFill>
              <a:srgbClr val="43A5E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dirty="0" smtClean="0">
                <a:solidFill>
                  <a:schemeClr val="lt1"/>
                </a:solidFill>
                <a:latin typeface="Arial"/>
                <a:ea typeface="Arial"/>
                <a:cs typeface="Arial"/>
                <a:sym typeface="Arial"/>
              </a:rPr>
              <a:t>Image Pipeline</a:t>
            </a:r>
            <a:r>
              <a:rPr lang="en-US" sz="1800" b="0" i="0" u="none" strike="noStrike" cap="none" dirty="0" smtClean="0">
                <a:solidFill>
                  <a:schemeClr val="lt1"/>
                </a:solidFill>
                <a:latin typeface="Arial"/>
                <a:ea typeface="Arial"/>
                <a:cs typeface="Arial"/>
                <a:sym typeface="Arial"/>
              </a:rPr>
              <a:t> Converts Picture into Digital Text</a:t>
            </a:r>
            <a:endParaRPr lang="en-US" sz="1800" b="0" i="0" u="none" strike="noStrike" cap="none" baseline="0" dirty="0">
              <a:solidFill>
                <a:schemeClr val="lt1"/>
              </a:solidFill>
              <a:latin typeface="Arial"/>
              <a:ea typeface="Arial"/>
              <a:cs typeface="Arial"/>
              <a:sym typeface="Arial"/>
            </a:endParaRPr>
          </a:p>
        </p:txBody>
      </p:sp>
      <p:cxnSp>
        <p:nvCxnSpPr>
          <p:cNvPr id="7" name="Shape 248"/>
          <p:cNvCxnSpPr>
            <a:stCxn id="5" idx="3"/>
            <a:endCxn id="6" idx="1"/>
          </p:cNvCxnSpPr>
          <p:nvPr/>
        </p:nvCxnSpPr>
        <p:spPr>
          <a:xfrm>
            <a:off x="2787647" y="2644512"/>
            <a:ext cx="716921" cy="3397"/>
          </a:xfrm>
          <a:prstGeom prst="straightConnector1">
            <a:avLst/>
          </a:prstGeom>
          <a:noFill/>
          <a:ln w="25400" cap="flat">
            <a:solidFill>
              <a:schemeClr val="dk1"/>
            </a:solidFill>
            <a:prstDash val="solid"/>
            <a:round/>
            <a:headEnd type="none" w="med" len="med"/>
            <a:tailEnd type="stealth" w="lg" len="lg"/>
          </a:ln>
        </p:spPr>
      </p:cxnSp>
      <p:sp>
        <p:nvSpPr>
          <p:cNvPr id="17" name="Shape 241"/>
          <p:cNvSpPr/>
          <p:nvPr/>
        </p:nvSpPr>
        <p:spPr>
          <a:xfrm>
            <a:off x="151563" y="4714232"/>
            <a:ext cx="1633509" cy="1221618"/>
          </a:xfrm>
          <a:prstGeom prst="roundRect">
            <a:avLst>
              <a:gd name="adj" fmla="val 16667"/>
            </a:avLst>
          </a:prstGeom>
          <a:solidFill>
            <a:srgbClr val="43A5E8"/>
          </a:solidFill>
          <a:ln w="9525" cap="flat">
            <a:solidFill>
              <a:srgbClr val="43A5E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dirty="0" smtClean="0">
                <a:solidFill>
                  <a:schemeClr val="lt1"/>
                </a:solidFill>
                <a:latin typeface="Arial"/>
                <a:ea typeface="Arial"/>
                <a:cs typeface="Arial"/>
                <a:sym typeface="Arial"/>
              </a:rPr>
              <a:t>Sign into </a:t>
            </a:r>
            <a:r>
              <a:rPr lang="en-US" sz="1800" b="0" i="0" u="none" strike="noStrike" cap="none" baseline="0" dirty="0" err="1" smtClean="0">
                <a:solidFill>
                  <a:schemeClr val="lt1"/>
                </a:solidFill>
                <a:latin typeface="Arial"/>
                <a:ea typeface="Arial"/>
                <a:cs typeface="Arial"/>
                <a:sym typeface="Arial"/>
              </a:rPr>
              <a:t>Noteable</a:t>
            </a:r>
            <a:r>
              <a:rPr lang="en-US" sz="1800" b="0" i="0" u="none" strike="noStrike" cap="none" baseline="0" dirty="0" smtClean="0">
                <a:solidFill>
                  <a:schemeClr val="lt1"/>
                </a:solidFill>
                <a:latin typeface="Arial"/>
                <a:ea typeface="Arial"/>
                <a:cs typeface="Arial"/>
                <a:sym typeface="Arial"/>
              </a:rPr>
              <a:t> </a:t>
            </a:r>
            <a:r>
              <a:rPr lang="en-US" sz="1800" b="0" i="0" u="none" strike="noStrike" cap="none" baseline="0" dirty="0" err="1" smtClean="0">
                <a:solidFill>
                  <a:schemeClr val="lt1"/>
                </a:solidFill>
                <a:latin typeface="Arial"/>
                <a:ea typeface="Arial"/>
                <a:cs typeface="Arial"/>
                <a:sym typeface="Arial"/>
              </a:rPr>
              <a:t>WebApp</a:t>
            </a:r>
            <a:endParaRPr lang="en-US" sz="1800" b="0" i="0" u="none" strike="noStrike" cap="none" baseline="0" dirty="0">
              <a:solidFill>
                <a:schemeClr val="lt1"/>
              </a:solidFill>
              <a:latin typeface="Arial"/>
              <a:ea typeface="Arial"/>
              <a:cs typeface="Arial"/>
              <a:sym typeface="Arial"/>
            </a:endParaRPr>
          </a:p>
        </p:txBody>
      </p:sp>
      <p:sp>
        <p:nvSpPr>
          <p:cNvPr id="18" name="Shape 242"/>
          <p:cNvSpPr/>
          <p:nvPr/>
        </p:nvSpPr>
        <p:spPr>
          <a:xfrm>
            <a:off x="2135464" y="4705647"/>
            <a:ext cx="1734188" cy="1221618"/>
          </a:xfrm>
          <a:prstGeom prst="roundRect">
            <a:avLst>
              <a:gd name="adj" fmla="val 16667"/>
            </a:avLst>
          </a:prstGeom>
          <a:solidFill>
            <a:srgbClr val="43A5E8"/>
          </a:solidFill>
          <a:ln w="9525" cap="flat">
            <a:solidFill>
              <a:srgbClr val="43A5E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dirty="0" smtClean="0">
                <a:solidFill>
                  <a:schemeClr val="lt1"/>
                </a:solidFill>
                <a:latin typeface="Arial"/>
                <a:ea typeface="Arial"/>
                <a:cs typeface="Arial"/>
                <a:sym typeface="Arial"/>
              </a:rPr>
              <a:t>Click to Instantly Create a New Document</a:t>
            </a:r>
            <a:endParaRPr lang="en-US" sz="1800" b="0" i="0" u="none" strike="noStrike" cap="none" baseline="0" dirty="0">
              <a:solidFill>
                <a:schemeClr val="lt1"/>
              </a:solidFill>
              <a:latin typeface="Arial"/>
              <a:ea typeface="Arial"/>
              <a:cs typeface="Arial"/>
              <a:sym typeface="Arial"/>
            </a:endParaRPr>
          </a:p>
        </p:txBody>
      </p:sp>
      <p:cxnSp>
        <p:nvCxnSpPr>
          <p:cNvPr id="19" name="Shape 248"/>
          <p:cNvCxnSpPr>
            <a:stCxn id="17" idx="3"/>
            <a:endCxn id="18" idx="1"/>
          </p:cNvCxnSpPr>
          <p:nvPr/>
        </p:nvCxnSpPr>
        <p:spPr>
          <a:xfrm flipV="1">
            <a:off x="1785072" y="5316456"/>
            <a:ext cx="350392" cy="8585"/>
          </a:xfrm>
          <a:prstGeom prst="straightConnector1">
            <a:avLst/>
          </a:prstGeom>
          <a:noFill/>
          <a:ln w="25400" cap="flat">
            <a:solidFill>
              <a:schemeClr val="dk1"/>
            </a:solidFill>
            <a:prstDash val="solid"/>
            <a:round/>
            <a:headEnd type="none" w="med" len="med"/>
            <a:tailEnd type="stealth" w="lg" len="lg"/>
          </a:ln>
        </p:spPr>
      </p:cxnSp>
      <p:sp>
        <p:nvSpPr>
          <p:cNvPr id="20" name="Shape 242"/>
          <p:cNvSpPr/>
          <p:nvPr/>
        </p:nvSpPr>
        <p:spPr>
          <a:xfrm>
            <a:off x="4156798" y="4163112"/>
            <a:ext cx="2213428" cy="1221618"/>
          </a:xfrm>
          <a:prstGeom prst="roundRect">
            <a:avLst>
              <a:gd name="adj" fmla="val 16667"/>
            </a:avLst>
          </a:prstGeom>
          <a:solidFill>
            <a:srgbClr val="43A5E8"/>
          </a:solidFill>
          <a:ln w="9525" cap="flat">
            <a:solidFill>
              <a:srgbClr val="43A5E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dirty="0" smtClean="0">
                <a:solidFill>
                  <a:schemeClr val="lt1"/>
                </a:solidFill>
                <a:latin typeface="Arial"/>
                <a:ea typeface="Arial"/>
                <a:cs typeface="Arial"/>
                <a:sym typeface="Arial"/>
              </a:rPr>
              <a:t>Send a Link</a:t>
            </a:r>
            <a:r>
              <a:rPr lang="en-US" sz="1800" b="0" i="0" u="none" strike="noStrike" cap="none" dirty="0" smtClean="0">
                <a:solidFill>
                  <a:schemeClr val="lt1"/>
                </a:solidFill>
                <a:latin typeface="Arial"/>
                <a:ea typeface="Arial"/>
                <a:cs typeface="Arial"/>
                <a:sym typeface="Arial"/>
              </a:rPr>
              <a:t> to Collaborators to Open the Document</a:t>
            </a:r>
            <a:endParaRPr lang="en-US" sz="1800" b="0" i="0" u="none" strike="noStrike" cap="none" baseline="0" dirty="0">
              <a:solidFill>
                <a:schemeClr val="lt1"/>
              </a:solidFill>
              <a:latin typeface="Arial"/>
              <a:ea typeface="Arial"/>
              <a:cs typeface="Arial"/>
              <a:sym typeface="Arial"/>
            </a:endParaRPr>
          </a:p>
        </p:txBody>
      </p:sp>
      <p:sp>
        <p:nvSpPr>
          <p:cNvPr id="22" name="Shape 242"/>
          <p:cNvSpPr/>
          <p:nvPr/>
        </p:nvSpPr>
        <p:spPr>
          <a:xfrm>
            <a:off x="4153453" y="5504584"/>
            <a:ext cx="2213428" cy="1221618"/>
          </a:xfrm>
          <a:prstGeom prst="roundRect">
            <a:avLst>
              <a:gd name="adj" fmla="val 16667"/>
            </a:avLst>
          </a:prstGeom>
          <a:solidFill>
            <a:srgbClr val="43A5E8"/>
          </a:solidFill>
          <a:ln w="9525" cap="flat">
            <a:solidFill>
              <a:srgbClr val="43A5E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dirty="0" smtClean="0">
                <a:solidFill>
                  <a:schemeClr val="lt1"/>
                </a:solidFill>
                <a:latin typeface="Arial"/>
                <a:ea typeface="Arial"/>
                <a:cs typeface="Arial"/>
                <a:sym typeface="Arial"/>
              </a:rPr>
              <a:t>Input a List</a:t>
            </a:r>
            <a:r>
              <a:rPr lang="en-US" sz="1800" b="0" i="0" u="none" strike="noStrike" cap="none" dirty="0" smtClean="0">
                <a:solidFill>
                  <a:schemeClr val="lt1"/>
                </a:solidFill>
                <a:latin typeface="Arial"/>
                <a:ea typeface="Arial"/>
                <a:cs typeface="Arial"/>
                <a:sym typeface="Arial"/>
              </a:rPr>
              <a:t> of Email Addresses to Notify Collaborators</a:t>
            </a:r>
            <a:endParaRPr lang="en-US" sz="1800" b="0" i="0" u="none" strike="noStrike" cap="none" baseline="0" dirty="0">
              <a:solidFill>
                <a:schemeClr val="lt1"/>
              </a:solidFill>
              <a:latin typeface="Arial"/>
              <a:ea typeface="Arial"/>
              <a:cs typeface="Arial"/>
              <a:sym typeface="Arial"/>
            </a:endParaRPr>
          </a:p>
        </p:txBody>
      </p:sp>
      <p:sp>
        <p:nvSpPr>
          <p:cNvPr id="23" name="Shape 242"/>
          <p:cNvSpPr/>
          <p:nvPr/>
        </p:nvSpPr>
        <p:spPr>
          <a:xfrm>
            <a:off x="6702946" y="4842232"/>
            <a:ext cx="2213428" cy="1221618"/>
          </a:xfrm>
          <a:prstGeom prst="roundRect">
            <a:avLst>
              <a:gd name="adj" fmla="val 16667"/>
            </a:avLst>
          </a:prstGeom>
          <a:solidFill>
            <a:srgbClr val="43A5E8"/>
          </a:solidFill>
          <a:ln w="9525" cap="flat">
            <a:solidFill>
              <a:srgbClr val="43A5E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dirty="0" smtClean="0">
                <a:solidFill>
                  <a:schemeClr val="lt1"/>
                </a:solidFill>
                <a:latin typeface="Arial"/>
                <a:ea typeface="Arial"/>
                <a:cs typeface="Arial"/>
                <a:sym typeface="Arial"/>
              </a:rPr>
              <a:t>Edits Will</a:t>
            </a:r>
            <a:r>
              <a:rPr lang="en-US" sz="1800" b="0" i="0" u="none" strike="noStrike" cap="none" dirty="0" smtClean="0">
                <a:solidFill>
                  <a:schemeClr val="lt1"/>
                </a:solidFill>
                <a:latin typeface="Arial"/>
                <a:ea typeface="Arial"/>
                <a:cs typeface="Arial"/>
                <a:sym typeface="Arial"/>
              </a:rPr>
              <a:t> Show in Real Time As They are Made</a:t>
            </a:r>
            <a:endParaRPr lang="en-US" sz="1800" b="0" i="0" u="none" strike="noStrike" cap="none" baseline="0" dirty="0">
              <a:solidFill>
                <a:schemeClr val="lt1"/>
              </a:solidFill>
              <a:latin typeface="Arial"/>
              <a:ea typeface="Arial"/>
              <a:cs typeface="Arial"/>
              <a:sym typeface="Arial"/>
            </a:endParaRPr>
          </a:p>
        </p:txBody>
      </p:sp>
      <p:cxnSp>
        <p:nvCxnSpPr>
          <p:cNvPr id="32" name="Shape 248"/>
          <p:cNvCxnSpPr>
            <a:stCxn id="18" idx="3"/>
            <a:endCxn id="20" idx="1"/>
          </p:cNvCxnSpPr>
          <p:nvPr/>
        </p:nvCxnSpPr>
        <p:spPr>
          <a:xfrm flipV="1">
            <a:off x="3869652" y="4773921"/>
            <a:ext cx="287146" cy="542535"/>
          </a:xfrm>
          <a:prstGeom prst="straightConnector1">
            <a:avLst/>
          </a:prstGeom>
          <a:noFill/>
          <a:ln w="25400" cap="flat">
            <a:solidFill>
              <a:schemeClr val="dk1"/>
            </a:solidFill>
            <a:prstDash val="solid"/>
            <a:round/>
            <a:headEnd type="none" w="med" len="med"/>
            <a:tailEnd type="stealth" w="lg" len="lg"/>
          </a:ln>
        </p:spPr>
      </p:cxnSp>
      <p:cxnSp>
        <p:nvCxnSpPr>
          <p:cNvPr id="35" name="Shape 248"/>
          <p:cNvCxnSpPr>
            <a:stCxn id="18" idx="3"/>
            <a:endCxn id="22" idx="1"/>
          </p:cNvCxnSpPr>
          <p:nvPr/>
        </p:nvCxnSpPr>
        <p:spPr>
          <a:xfrm>
            <a:off x="3869652" y="5316456"/>
            <a:ext cx="283801" cy="798937"/>
          </a:xfrm>
          <a:prstGeom prst="straightConnector1">
            <a:avLst/>
          </a:prstGeom>
          <a:noFill/>
          <a:ln w="25400" cap="flat">
            <a:solidFill>
              <a:schemeClr val="dk1"/>
            </a:solidFill>
            <a:prstDash val="solid"/>
            <a:round/>
            <a:headEnd type="none" w="med" len="med"/>
            <a:tailEnd type="stealth" w="lg" len="lg"/>
          </a:ln>
        </p:spPr>
      </p:cxnSp>
      <p:cxnSp>
        <p:nvCxnSpPr>
          <p:cNvPr id="38" name="Shape 248"/>
          <p:cNvCxnSpPr>
            <a:stCxn id="20" idx="3"/>
            <a:endCxn id="23" idx="1"/>
          </p:cNvCxnSpPr>
          <p:nvPr/>
        </p:nvCxnSpPr>
        <p:spPr>
          <a:xfrm>
            <a:off x="6370226" y="4773921"/>
            <a:ext cx="332720" cy="679120"/>
          </a:xfrm>
          <a:prstGeom prst="straightConnector1">
            <a:avLst/>
          </a:prstGeom>
          <a:noFill/>
          <a:ln w="25400" cap="flat">
            <a:solidFill>
              <a:schemeClr val="dk1"/>
            </a:solidFill>
            <a:prstDash val="solid"/>
            <a:round/>
            <a:headEnd type="none" w="med" len="med"/>
            <a:tailEnd type="stealth" w="lg" len="lg"/>
          </a:ln>
        </p:spPr>
      </p:cxnSp>
      <p:cxnSp>
        <p:nvCxnSpPr>
          <p:cNvPr id="41" name="Shape 248"/>
          <p:cNvCxnSpPr>
            <a:stCxn id="22" idx="3"/>
            <a:endCxn id="23" idx="1"/>
          </p:cNvCxnSpPr>
          <p:nvPr/>
        </p:nvCxnSpPr>
        <p:spPr>
          <a:xfrm flipV="1">
            <a:off x="6366881" y="5453041"/>
            <a:ext cx="336065" cy="662352"/>
          </a:xfrm>
          <a:prstGeom prst="straightConnector1">
            <a:avLst/>
          </a:prstGeom>
          <a:noFill/>
          <a:ln w="25400" cap="flat">
            <a:solidFill>
              <a:schemeClr val="dk1"/>
            </a:solidFill>
            <a:prstDash val="solid"/>
            <a:round/>
            <a:headEnd type="none" w="med" len="med"/>
            <a:tailEnd type="stealth" w="lg" len="lg"/>
          </a:ln>
        </p:spPr>
      </p:cxnSp>
      <p:sp>
        <p:nvSpPr>
          <p:cNvPr id="44" name="Shape 242"/>
          <p:cNvSpPr/>
          <p:nvPr/>
        </p:nvSpPr>
        <p:spPr>
          <a:xfrm>
            <a:off x="6460371" y="2033738"/>
            <a:ext cx="2213428" cy="1221618"/>
          </a:xfrm>
          <a:prstGeom prst="roundRect">
            <a:avLst>
              <a:gd name="adj" fmla="val 16667"/>
            </a:avLst>
          </a:prstGeom>
          <a:solidFill>
            <a:srgbClr val="43A5E8"/>
          </a:solidFill>
          <a:ln w="9525" cap="flat">
            <a:solidFill>
              <a:srgbClr val="43A5E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dirty="0" smtClean="0">
                <a:solidFill>
                  <a:schemeClr val="lt1"/>
                </a:solidFill>
                <a:latin typeface="Arial"/>
                <a:ea typeface="Arial"/>
                <a:cs typeface="Arial"/>
                <a:sym typeface="Arial"/>
              </a:rPr>
              <a:t>Image Pipeline</a:t>
            </a:r>
            <a:r>
              <a:rPr lang="en-US" sz="1800" b="0" i="0" u="none" strike="noStrike" cap="none" dirty="0" smtClean="0">
                <a:solidFill>
                  <a:schemeClr val="lt1"/>
                </a:solidFill>
                <a:latin typeface="Arial"/>
                <a:ea typeface="Arial"/>
                <a:cs typeface="Arial"/>
                <a:sym typeface="Arial"/>
              </a:rPr>
              <a:t> Converts Picture into Digital Text</a:t>
            </a:r>
            <a:endParaRPr lang="en-US" sz="1800" b="0" i="0" u="none" strike="noStrike" cap="none" baseline="0" dirty="0">
              <a:solidFill>
                <a:schemeClr val="lt1"/>
              </a:solidFill>
              <a:latin typeface="Arial"/>
              <a:ea typeface="Arial"/>
              <a:cs typeface="Arial"/>
              <a:sym typeface="Arial"/>
            </a:endParaRPr>
          </a:p>
        </p:txBody>
      </p:sp>
      <p:cxnSp>
        <p:nvCxnSpPr>
          <p:cNvPr id="45" name="Shape 248"/>
          <p:cNvCxnSpPr>
            <a:stCxn id="6" idx="3"/>
            <a:endCxn id="44" idx="1"/>
          </p:cNvCxnSpPr>
          <p:nvPr/>
        </p:nvCxnSpPr>
        <p:spPr>
          <a:xfrm flipV="1">
            <a:off x="5717996" y="2644547"/>
            <a:ext cx="742375" cy="3362"/>
          </a:xfrm>
          <a:prstGeom prst="straightConnector1">
            <a:avLst/>
          </a:prstGeom>
          <a:noFill/>
          <a:ln w="25400" cap="flat">
            <a:solidFill>
              <a:schemeClr val="dk1"/>
            </a:solidFill>
            <a:prstDash val="solid"/>
            <a:round/>
            <a:headEnd type="none" w="med" len="med"/>
            <a:tailEnd type="stealth" w="lg" len="lg"/>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335450" y="360739"/>
            <a:ext cx="7648617" cy="623986"/>
          </a:xfrm>
          <a:prstGeom prst="rect">
            <a:avLst/>
          </a:prstGeom>
          <a:noFill/>
          <a:ln>
            <a:noFill/>
          </a:ln>
        </p:spPr>
        <p:txBody>
          <a:bodyPr lIns="91425" tIns="45700" rIns="91425" bIns="45700" anchor="ctr" anchorCtr="0">
            <a:noAutofit/>
          </a:bodyPr>
          <a:lstStyle/>
          <a:p>
            <a:pPr marL="0" marR="0" lvl="0" indent="0" algn="l" rtl="0">
              <a:lnSpc>
                <a:spcPct val="95000"/>
              </a:lnSpc>
              <a:spcBef>
                <a:spcPts val="0"/>
              </a:spcBef>
              <a:buClr>
                <a:schemeClr val="accent1"/>
              </a:buClr>
              <a:buSzPct val="25000"/>
              <a:buFont typeface="Arial"/>
              <a:buNone/>
            </a:pPr>
            <a:r>
              <a:rPr lang="en-US" sz="2800" b="0" i="0" u="none" strike="noStrike" cap="none" baseline="0">
                <a:solidFill>
                  <a:schemeClr val="accent1"/>
                </a:solidFill>
                <a:latin typeface="Arial"/>
                <a:ea typeface="Arial"/>
                <a:cs typeface="Arial"/>
                <a:sym typeface="Arial"/>
              </a:rPr>
              <a:t>Benefits</a:t>
            </a:r>
          </a:p>
        </p:txBody>
      </p:sp>
      <p:sp>
        <p:nvSpPr>
          <p:cNvPr id="129" name="Shape 129"/>
          <p:cNvSpPr txBox="1">
            <a:spLocks noGrp="1"/>
          </p:cNvSpPr>
          <p:nvPr>
            <p:ph type="body" idx="1"/>
          </p:nvPr>
        </p:nvSpPr>
        <p:spPr>
          <a:xfrm>
            <a:off x="335450" y="1054378"/>
            <a:ext cx="8506200" cy="3393899"/>
          </a:xfrm>
          <a:prstGeom prst="rect">
            <a:avLst/>
          </a:prstGeom>
          <a:noFill/>
          <a:ln>
            <a:noFill/>
          </a:ln>
        </p:spPr>
        <p:txBody>
          <a:bodyPr lIns="91425" tIns="45700" rIns="91425" bIns="45700" anchor="t" anchorCtr="0">
            <a:noAutofit/>
          </a:bodyPr>
          <a:lstStyle/>
          <a:p>
            <a:pPr marL="363538" marR="0" lvl="0" indent="-363538" algn="l" rtl="0">
              <a:lnSpc>
                <a:spcPct val="200000"/>
              </a:lnSpc>
              <a:spcBef>
                <a:spcPts val="0"/>
              </a:spcBef>
              <a:buClr>
                <a:schemeClr val="accent1"/>
              </a:buClr>
              <a:buSzPct val="100000"/>
              <a:buFont typeface="Arial"/>
              <a:buChar char="•"/>
            </a:pPr>
            <a:r>
              <a:rPr lang="en-US" sz="2200" b="0" i="0" u="none" strike="noStrike" cap="none" baseline="0">
                <a:solidFill>
                  <a:schemeClr val="dk1"/>
                </a:solidFill>
                <a:latin typeface="Arial"/>
                <a:ea typeface="Arial"/>
                <a:cs typeface="Arial"/>
                <a:sym typeface="Arial"/>
              </a:rPr>
              <a:t>Guaranteed scalability</a:t>
            </a:r>
            <a:r>
              <a:rPr lang="en-US" sz="2200">
                <a:solidFill>
                  <a:schemeClr val="dk1"/>
                </a:solidFill>
              </a:rPr>
              <a:t>, reliability and failover </a:t>
            </a:r>
            <a:r>
              <a:rPr lang="en-US" sz="2200" b="0" i="0" u="none" strike="noStrike" cap="none" baseline="0">
                <a:solidFill>
                  <a:schemeClr val="dk1"/>
                </a:solidFill>
                <a:latin typeface="Arial"/>
                <a:ea typeface="Arial"/>
                <a:cs typeface="Arial"/>
                <a:sym typeface="Arial"/>
              </a:rPr>
              <a:t>with Bluemix</a:t>
            </a:r>
          </a:p>
          <a:p>
            <a:pPr marL="363538" marR="0" lvl="0" indent="-363538" algn="l" rtl="0">
              <a:lnSpc>
                <a:spcPct val="200000"/>
              </a:lnSpc>
              <a:spcBef>
                <a:spcPts val="440"/>
              </a:spcBef>
              <a:buClr>
                <a:schemeClr val="accent1"/>
              </a:buClr>
              <a:buSzPct val="100000"/>
              <a:buFont typeface="Arial"/>
              <a:buChar char="•"/>
            </a:pPr>
            <a:r>
              <a:rPr lang="en-US" sz="2200">
                <a:solidFill>
                  <a:schemeClr val="dk1"/>
                </a:solidFill>
              </a:rPr>
              <a:t>Only application that fuses together digitization of notes and real-time collaboration</a:t>
            </a:r>
          </a:p>
          <a:p>
            <a:pPr marL="363538" marR="0" lvl="0" indent="-363538" algn="l" rtl="0">
              <a:lnSpc>
                <a:spcPct val="200000"/>
              </a:lnSpc>
              <a:spcBef>
                <a:spcPts val="440"/>
              </a:spcBef>
              <a:buClr>
                <a:schemeClr val="accent1"/>
              </a:buClr>
              <a:buSzPct val="100000"/>
              <a:buFont typeface="Arial"/>
              <a:buChar char="•"/>
            </a:pPr>
            <a:r>
              <a:rPr lang="en-US" sz="2200" b="0" i="0" u="none" strike="noStrike" cap="none" baseline="0">
                <a:solidFill>
                  <a:schemeClr val="dk1"/>
                </a:solidFill>
                <a:latin typeface="Arial"/>
                <a:ea typeface="Arial"/>
                <a:cs typeface="Arial"/>
                <a:sym typeface="Arial"/>
              </a:rPr>
              <a:t>Runnable across </a:t>
            </a:r>
            <a:r>
              <a:rPr lang="en-US" sz="2200">
                <a:solidFill>
                  <a:schemeClr val="dk1"/>
                </a:solidFill>
              </a:rPr>
              <a:t>a</a:t>
            </a:r>
            <a:r>
              <a:rPr lang="en-US" sz="2200" b="0" i="0" u="none" strike="noStrike" cap="none" baseline="0">
                <a:solidFill>
                  <a:schemeClr val="dk1"/>
                </a:solidFill>
                <a:latin typeface="Arial"/>
                <a:ea typeface="Arial"/>
                <a:cs typeface="Arial"/>
                <a:sym typeface="Arial"/>
              </a:rPr>
              <a:t>ll</a:t>
            </a:r>
            <a:r>
              <a:rPr lang="en-US" sz="2200">
                <a:solidFill>
                  <a:schemeClr val="dk1"/>
                </a:solidFill>
              </a:rPr>
              <a:t> </a:t>
            </a:r>
            <a:r>
              <a:rPr lang="en-US" sz="2200" b="0" i="0" u="none" strike="noStrike" cap="none" baseline="0">
                <a:solidFill>
                  <a:schemeClr val="dk1"/>
                </a:solidFill>
                <a:latin typeface="Arial"/>
                <a:ea typeface="Arial"/>
                <a:cs typeface="Arial"/>
                <a:sym typeface="Arial"/>
              </a:rPr>
              <a:t>platforms</a:t>
            </a:r>
          </a:p>
          <a:p>
            <a:pPr marL="363538" marR="0" lvl="0" indent="-363538" algn="l" rtl="0">
              <a:lnSpc>
                <a:spcPct val="200000"/>
              </a:lnSpc>
              <a:spcBef>
                <a:spcPts val="440"/>
              </a:spcBef>
              <a:buClr>
                <a:schemeClr val="accent1"/>
              </a:buClr>
              <a:buSzPct val="100000"/>
              <a:buFont typeface="Arial"/>
              <a:buChar char="•"/>
            </a:pPr>
            <a:r>
              <a:rPr lang="en-US" sz="2200">
                <a:solidFill>
                  <a:schemeClr val="dk1"/>
                </a:solidFill>
              </a:rPr>
              <a:t>Real-time, o</a:t>
            </a:r>
            <a:r>
              <a:rPr lang="en-US" sz="2200" b="0" i="0" u="none" strike="noStrike" cap="none" baseline="0">
                <a:solidFill>
                  <a:schemeClr val="dk1"/>
                </a:solidFill>
                <a:latin typeface="Arial"/>
                <a:ea typeface="Arial"/>
                <a:cs typeface="Arial"/>
                <a:sym typeface="Arial"/>
              </a:rPr>
              <a:t>n-the-fly sharing</a:t>
            </a:r>
          </a:p>
        </p:txBody>
      </p:sp>
      <p:sp>
        <p:nvSpPr>
          <p:cNvPr id="130" name="Shape 130"/>
          <p:cNvSpPr txBox="1">
            <a:spLocks noGrp="1"/>
          </p:cNvSpPr>
          <p:nvPr>
            <p:ph type="sldNum" idx="12"/>
          </p:nvPr>
        </p:nvSpPr>
        <p:spPr>
          <a:xfrm>
            <a:off x="8603852" y="6492875"/>
            <a:ext cx="482561" cy="31147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900" b="0" i="0" u="none" strike="noStrike" cap="none" baseline="0">
                <a:solidFill>
                  <a:srgbClr val="7F7F7F"/>
                </a:solidFill>
                <a:latin typeface="Arial"/>
                <a:ea typeface="Arial"/>
                <a:cs typeface="Arial"/>
                <a:sym typeface="Arial"/>
              </a:rPr>
              <a:t>10</a:t>
            </a:fld>
            <a:endParaRPr lang="en-US" sz="900" b="0" i="0" u="none" strike="noStrike" cap="none" baseline="0">
              <a:solidFill>
                <a:srgbClr val="7F7F7F"/>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98463" y="2720113"/>
            <a:ext cx="4248021" cy="1407386"/>
          </a:xfrm>
          <a:prstGeom prst="rect">
            <a:avLst/>
          </a:prstGeom>
          <a:noFill/>
          <a:ln>
            <a:noFill/>
          </a:ln>
        </p:spPr>
        <p:txBody>
          <a:bodyPr lIns="91425" tIns="45700" rIns="91425" bIns="45700" anchor="t" anchorCtr="0">
            <a:noAutofit/>
          </a:bodyPr>
          <a:lstStyle/>
          <a:p>
            <a:pPr marL="0" marR="0" lvl="0" indent="0" algn="l" rtl="0">
              <a:lnSpc>
                <a:spcPct val="95000"/>
              </a:lnSpc>
              <a:spcBef>
                <a:spcPts val="0"/>
              </a:spcBef>
              <a:buClr>
                <a:schemeClr val="accent1"/>
              </a:buClr>
              <a:buSzPct val="25000"/>
              <a:buFont typeface="Arial"/>
              <a:buNone/>
            </a:pPr>
            <a:r>
              <a:rPr lang="en-US" sz="3400" b="0" i="0" u="none" strike="noStrike" cap="none" baseline="0">
                <a:solidFill>
                  <a:schemeClr val="accent1"/>
                </a:solidFill>
                <a:latin typeface="Arial"/>
                <a:ea typeface="Arial"/>
                <a:cs typeface="Arial"/>
                <a:sym typeface="Arial"/>
              </a:rPr>
              <a:t>Walkthrough</a:t>
            </a:r>
          </a:p>
        </p:txBody>
      </p:sp>
      <p:sp>
        <p:nvSpPr>
          <p:cNvPr id="136" name="Shape 136"/>
          <p:cNvSpPr txBox="1">
            <a:spLocks noGrp="1"/>
          </p:cNvSpPr>
          <p:nvPr>
            <p:ph type="sldNum" idx="4294967295"/>
          </p:nvPr>
        </p:nvSpPr>
        <p:spPr>
          <a:xfrm>
            <a:off x="8661400" y="6492875"/>
            <a:ext cx="482599" cy="31114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900" b="0" i="0" u="none" strike="noStrike" cap="none" baseline="0">
                <a:solidFill>
                  <a:srgbClr val="7F7F7F"/>
                </a:solidFill>
                <a:latin typeface="Arial"/>
                <a:ea typeface="Arial"/>
                <a:cs typeface="Arial"/>
                <a:sym typeface="Arial"/>
              </a:rPr>
              <a:t>11</a:t>
            </a:fld>
            <a:endParaRPr lang="en-US" sz="900" b="0" i="0" u="none" strike="noStrike" cap="none" baseline="0">
              <a:solidFill>
                <a:srgbClr val="7F7F7F"/>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35450" y="360739"/>
            <a:ext cx="7648617" cy="623986"/>
          </a:xfrm>
          <a:prstGeom prst="rect">
            <a:avLst/>
          </a:prstGeom>
          <a:noFill/>
          <a:ln>
            <a:noFill/>
          </a:ln>
        </p:spPr>
        <p:txBody>
          <a:bodyPr lIns="91425" tIns="45700" rIns="91425" bIns="45700" anchor="ctr" anchorCtr="0">
            <a:noAutofit/>
          </a:bodyPr>
          <a:lstStyle/>
          <a:p>
            <a:pPr marL="0" marR="0" lvl="0" indent="0" algn="l" rtl="0">
              <a:lnSpc>
                <a:spcPct val="95000"/>
              </a:lnSpc>
              <a:spcBef>
                <a:spcPts val="0"/>
              </a:spcBef>
              <a:buClr>
                <a:schemeClr val="accent1"/>
              </a:buClr>
              <a:buSzPct val="25000"/>
              <a:buFont typeface="Arial"/>
              <a:buNone/>
            </a:pPr>
            <a:r>
              <a:rPr lang="en-US" sz="2800" b="0" i="0" u="none" strike="noStrike" cap="none" baseline="0">
                <a:solidFill>
                  <a:schemeClr val="accent1"/>
                </a:solidFill>
                <a:latin typeface="Arial"/>
                <a:ea typeface="Arial"/>
                <a:cs typeface="Arial"/>
                <a:sym typeface="Arial"/>
              </a:rPr>
              <a:t>Web Application</a:t>
            </a:r>
          </a:p>
        </p:txBody>
      </p:sp>
      <p:sp>
        <p:nvSpPr>
          <p:cNvPr id="142" name="Shape 142"/>
          <p:cNvSpPr txBox="1">
            <a:spLocks noGrp="1"/>
          </p:cNvSpPr>
          <p:nvPr>
            <p:ph type="sldNum" idx="12"/>
          </p:nvPr>
        </p:nvSpPr>
        <p:spPr>
          <a:xfrm>
            <a:off x="8603852" y="6492875"/>
            <a:ext cx="482561" cy="31147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900" b="0" i="0" u="none" strike="noStrike" cap="none" baseline="0">
                <a:solidFill>
                  <a:srgbClr val="7F7F7F"/>
                </a:solidFill>
                <a:latin typeface="Arial"/>
                <a:ea typeface="Arial"/>
                <a:cs typeface="Arial"/>
                <a:sym typeface="Arial"/>
              </a:rPr>
              <a:t>12</a:t>
            </a:fld>
            <a:endParaRPr lang="en-US" sz="900" b="0" i="0" u="none" strike="noStrike" cap="none" baseline="0">
              <a:solidFill>
                <a:srgbClr val="7F7F7F"/>
              </a:solidFill>
              <a:latin typeface="Arial"/>
              <a:ea typeface="Arial"/>
              <a:cs typeface="Arial"/>
              <a:sym typeface="Arial"/>
            </a:endParaRPr>
          </a:p>
        </p:txBody>
      </p:sp>
      <p:pic>
        <p:nvPicPr>
          <p:cNvPr id="2" name="Picture 1" descr="Screen Shot 2015-02-17 at 2.01.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9412"/>
            <a:ext cx="8524240" cy="5410036"/>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335450" y="360739"/>
            <a:ext cx="7648617" cy="623986"/>
          </a:xfrm>
          <a:prstGeom prst="rect">
            <a:avLst/>
          </a:prstGeom>
          <a:noFill/>
          <a:ln>
            <a:noFill/>
          </a:ln>
        </p:spPr>
        <p:txBody>
          <a:bodyPr lIns="91425" tIns="45700" rIns="91425" bIns="45700" anchor="ctr" anchorCtr="0">
            <a:noAutofit/>
          </a:bodyPr>
          <a:lstStyle/>
          <a:p>
            <a:pPr marL="0" marR="0" lvl="0" indent="0" algn="l" rtl="0">
              <a:lnSpc>
                <a:spcPct val="95000"/>
              </a:lnSpc>
              <a:spcBef>
                <a:spcPts val="0"/>
              </a:spcBef>
              <a:buClr>
                <a:schemeClr val="accent1"/>
              </a:buClr>
              <a:buSzPct val="25000"/>
              <a:buFont typeface="Arial"/>
              <a:buNone/>
            </a:pPr>
            <a:r>
              <a:rPr lang="en-US" sz="2800" b="0" i="0" u="none" strike="noStrike" cap="none" baseline="0">
                <a:solidFill>
                  <a:schemeClr val="accent1"/>
                </a:solidFill>
                <a:latin typeface="Arial"/>
                <a:ea typeface="Arial"/>
                <a:cs typeface="Arial"/>
                <a:sym typeface="Arial"/>
              </a:rPr>
              <a:t>Web Application</a:t>
            </a:r>
          </a:p>
        </p:txBody>
      </p:sp>
      <p:sp>
        <p:nvSpPr>
          <p:cNvPr id="149" name="Shape 149"/>
          <p:cNvSpPr txBox="1">
            <a:spLocks noGrp="1"/>
          </p:cNvSpPr>
          <p:nvPr>
            <p:ph type="sldNum" idx="12"/>
          </p:nvPr>
        </p:nvSpPr>
        <p:spPr>
          <a:xfrm>
            <a:off x="8603852" y="6492875"/>
            <a:ext cx="482561" cy="31147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900" b="0" i="0" u="none" strike="noStrike" cap="none" baseline="0">
                <a:solidFill>
                  <a:srgbClr val="7F7F7F"/>
                </a:solidFill>
                <a:latin typeface="Arial"/>
                <a:ea typeface="Arial"/>
                <a:cs typeface="Arial"/>
                <a:sym typeface="Arial"/>
              </a:rPr>
              <a:t>13</a:t>
            </a:fld>
            <a:endParaRPr lang="en-US" sz="900" b="0" i="0" u="none" strike="noStrike" cap="none" baseline="0">
              <a:solidFill>
                <a:srgbClr val="7F7F7F"/>
              </a:solidFill>
              <a:latin typeface="Arial"/>
              <a:ea typeface="Arial"/>
              <a:cs typeface="Arial"/>
              <a:sym typeface="Arial"/>
            </a:endParaRPr>
          </a:p>
        </p:txBody>
      </p:sp>
      <p:pic>
        <p:nvPicPr>
          <p:cNvPr id="2" name="Picture 1" descr="Screen Shot 2015-02-17 at 2.02.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1992"/>
            <a:ext cx="8707120" cy="5526104"/>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35450" y="360739"/>
            <a:ext cx="7648617" cy="623986"/>
          </a:xfrm>
          <a:prstGeom prst="rect">
            <a:avLst/>
          </a:prstGeom>
          <a:noFill/>
          <a:ln>
            <a:noFill/>
          </a:ln>
        </p:spPr>
        <p:txBody>
          <a:bodyPr lIns="91425" tIns="45700" rIns="91425" bIns="45700" anchor="ctr" anchorCtr="0">
            <a:noAutofit/>
          </a:bodyPr>
          <a:lstStyle/>
          <a:p>
            <a:pPr marL="0" marR="0" lvl="0" indent="0" algn="l" rtl="0">
              <a:lnSpc>
                <a:spcPct val="95000"/>
              </a:lnSpc>
              <a:spcBef>
                <a:spcPts val="0"/>
              </a:spcBef>
              <a:buClr>
                <a:schemeClr val="accent1"/>
              </a:buClr>
              <a:buSzPct val="25000"/>
              <a:buFont typeface="Arial"/>
              <a:buNone/>
            </a:pPr>
            <a:r>
              <a:rPr lang="en-US" sz="2800" b="0" i="0" u="none" strike="noStrike" cap="none" baseline="0">
                <a:solidFill>
                  <a:schemeClr val="accent1"/>
                </a:solidFill>
                <a:latin typeface="Arial"/>
                <a:ea typeface="Arial"/>
                <a:cs typeface="Arial"/>
                <a:sym typeface="Arial"/>
              </a:rPr>
              <a:t>iPhone Application</a:t>
            </a:r>
          </a:p>
        </p:txBody>
      </p:sp>
      <p:sp>
        <p:nvSpPr>
          <p:cNvPr id="173" name="Shape 173"/>
          <p:cNvSpPr txBox="1">
            <a:spLocks noGrp="1"/>
          </p:cNvSpPr>
          <p:nvPr>
            <p:ph type="sldNum" idx="12"/>
          </p:nvPr>
        </p:nvSpPr>
        <p:spPr>
          <a:xfrm>
            <a:off x="8603852" y="6492875"/>
            <a:ext cx="482561" cy="31147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900" b="0" i="0" u="none" strike="noStrike" cap="none" baseline="0">
                <a:solidFill>
                  <a:srgbClr val="7F7F7F"/>
                </a:solidFill>
                <a:latin typeface="Arial"/>
                <a:ea typeface="Arial"/>
                <a:cs typeface="Arial"/>
                <a:sym typeface="Arial"/>
              </a:rPr>
              <a:t>14</a:t>
            </a:fld>
            <a:endParaRPr lang="en-US" sz="900" b="0" i="0" u="none" strike="noStrike" cap="none" baseline="0">
              <a:solidFill>
                <a:srgbClr val="7F7F7F"/>
              </a:solidFill>
              <a:latin typeface="Arial"/>
              <a:ea typeface="Arial"/>
              <a:cs typeface="Arial"/>
              <a:sym typeface="Arial"/>
            </a:endParaRPr>
          </a:p>
        </p:txBody>
      </p:sp>
      <p:pic>
        <p:nvPicPr>
          <p:cNvPr id="174" name="Shape 174"/>
          <p:cNvPicPr preferRelativeResize="0"/>
          <p:nvPr/>
        </p:nvPicPr>
        <p:blipFill rotWithShape="1">
          <a:blip r:embed="rId3">
            <a:alphaModFix/>
          </a:blip>
          <a:srcRect/>
          <a:stretch/>
        </p:blipFill>
        <p:spPr>
          <a:xfrm>
            <a:off x="-1172375" y="1114119"/>
            <a:ext cx="7170453" cy="5096697"/>
          </a:xfrm>
          <a:prstGeom prst="rect">
            <a:avLst/>
          </a:prstGeom>
          <a:noFill/>
          <a:ln>
            <a:noFill/>
          </a:ln>
        </p:spPr>
      </p:pic>
      <p:pic>
        <p:nvPicPr>
          <p:cNvPr id="175" name="Shape 175"/>
          <p:cNvPicPr preferRelativeResize="0"/>
          <p:nvPr/>
        </p:nvPicPr>
        <p:blipFill rotWithShape="1">
          <a:blip r:embed="rId4">
            <a:alphaModFix/>
          </a:blip>
          <a:srcRect/>
          <a:stretch/>
        </p:blipFill>
        <p:spPr>
          <a:xfrm>
            <a:off x="2913008" y="1098987"/>
            <a:ext cx="7181005" cy="5104196"/>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335450" y="360739"/>
            <a:ext cx="7648617" cy="623986"/>
          </a:xfrm>
          <a:prstGeom prst="rect">
            <a:avLst/>
          </a:prstGeom>
          <a:noFill/>
          <a:ln>
            <a:noFill/>
          </a:ln>
        </p:spPr>
        <p:txBody>
          <a:bodyPr lIns="91425" tIns="45700" rIns="91425" bIns="45700" anchor="ctr" anchorCtr="0">
            <a:noAutofit/>
          </a:bodyPr>
          <a:lstStyle/>
          <a:p>
            <a:pPr marL="0" marR="0" lvl="0" indent="0" algn="l" rtl="0">
              <a:lnSpc>
                <a:spcPct val="95000"/>
              </a:lnSpc>
              <a:spcBef>
                <a:spcPts val="0"/>
              </a:spcBef>
              <a:buClr>
                <a:schemeClr val="accent1"/>
              </a:buClr>
              <a:buSzPct val="25000"/>
              <a:buFont typeface="Arial"/>
              <a:buNone/>
            </a:pPr>
            <a:r>
              <a:rPr lang="en-US" sz="2800" b="0" i="0" u="none" strike="noStrike" cap="none" baseline="0">
                <a:solidFill>
                  <a:schemeClr val="accent1"/>
                </a:solidFill>
                <a:latin typeface="Arial"/>
                <a:ea typeface="Arial"/>
                <a:cs typeface="Arial"/>
                <a:sym typeface="Arial"/>
              </a:rPr>
              <a:t>iPhone Application</a:t>
            </a:r>
          </a:p>
        </p:txBody>
      </p:sp>
      <p:sp>
        <p:nvSpPr>
          <p:cNvPr id="181" name="Shape 181"/>
          <p:cNvSpPr txBox="1">
            <a:spLocks noGrp="1"/>
          </p:cNvSpPr>
          <p:nvPr>
            <p:ph type="sldNum" idx="12"/>
          </p:nvPr>
        </p:nvSpPr>
        <p:spPr>
          <a:xfrm>
            <a:off x="8603852" y="6492875"/>
            <a:ext cx="482561" cy="31147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900" b="0" i="0" u="none" strike="noStrike" cap="none" baseline="0">
                <a:solidFill>
                  <a:srgbClr val="7F7F7F"/>
                </a:solidFill>
                <a:latin typeface="Arial"/>
                <a:ea typeface="Arial"/>
                <a:cs typeface="Arial"/>
                <a:sym typeface="Arial"/>
              </a:rPr>
              <a:t>15</a:t>
            </a:fld>
            <a:endParaRPr lang="en-US" sz="900" b="0" i="0" u="none" strike="noStrike" cap="none" baseline="0">
              <a:solidFill>
                <a:srgbClr val="7F7F7F"/>
              </a:solidFill>
              <a:latin typeface="Arial"/>
              <a:ea typeface="Arial"/>
              <a:cs typeface="Arial"/>
              <a:sym typeface="Arial"/>
            </a:endParaRPr>
          </a:p>
        </p:txBody>
      </p:sp>
      <p:pic>
        <p:nvPicPr>
          <p:cNvPr id="182" name="Shape 182"/>
          <p:cNvPicPr preferRelativeResize="0"/>
          <p:nvPr/>
        </p:nvPicPr>
        <p:blipFill rotWithShape="1">
          <a:blip r:embed="rId3">
            <a:alphaModFix/>
          </a:blip>
          <a:srcRect/>
          <a:stretch/>
        </p:blipFill>
        <p:spPr>
          <a:xfrm>
            <a:off x="3054989" y="1210146"/>
            <a:ext cx="6968173" cy="4952917"/>
          </a:xfrm>
          <a:prstGeom prst="rect">
            <a:avLst/>
          </a:prstGeom>
          <a:noFill/>
          <a:ln>
            <a:noFill/>
          </a:ln>
        </p:spPr>
      </p:pic>
      <p:pic>
        <p:nvPicPr>
          <p:cNvPr id="183" name="Shape 183"/>
          <p:cNvPicPr preferRelativeResize="0"/>
          <p:nvPr/>
        </p:nvPicPr>
        <p:blipFill rotWithShape="1">
          <a:blip r:embed="rId4">
            <a:alphaModFix/>
          </a:blip>
          <a:srcRect/>
          <a:stretch/>
        </p:blipFill>
        <p:spPr>
          <a:xfrm>
            <a:off x="-976986" y="1216487"/>
            <a:ext cx="6964159" cy="4950063"/>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35450" y="360739"/>
            <a:ext cx="7648617" cy="623986"/>
          </a:xfrm>
          <a:prstGeom prst="rect">
            <a:avLst/>
          </a:prstGeom>
          <a:noFill/>
          <a:ln>
            <a:noFill/>
          </a:ln>
        </p:spPr>
        <p:txBody>
          <a:bodyPr lIns="91425" tIns="45700" rIns="91425" bIns="45700" anchor="ctr" anchorCtr="0">
            <a:noAutofit/>
          </a:bodyPr>
          <a:lstStyle/>
          <a:p>
            <a:pPr marL="0" marR="0" lvl="0" indent="0" algn="l" rtl="0">
              <a:lnSpc>
                <a:spcPct val="95000"/>
              </a:lnSpc>
              <a:spcBef>
                <a:spcPts val="0"/>
              </a:spcBef>
              <a:buClr>
                <a:schemeClr val="accent1"/>
              </a:buClr>
              <a:buSzPct val="25000"/>
              <a:buFont typeface="Arial"/>
              <a:buNone/>
            </a:pPr>
            <a:r>
              <a:rPr lang="en-US" sz="2800" b="0" i="0" u="none" strike="noStrike" cap="none" baseline="0">
                <a:solidFill>
                  <a:schemeClr val="accent1"/>
                </a:solidFill>
                <a:latin typeface="Arial"/>
                <a:ea typeface="Arial"/>
                <a:cs typeface="Arial"/>
                <a:sym typeface="Arial"/>
              </a:rPr>
              <a:t>iPhone Sharing Extension</a:t>
            </a:r>
          </a:p>
        </p:txBody>
      </p:sp>
      <p:sp>
        <p:nvSpPr>
          <p:cNvPr id="189" name="Shape 189"/>
          <p:cNvSpPr txBox="1">
            <a:spLocks noGrp="1"/>
          </p:cNvSpPr>
          <p:nvPr>
            <p:ph type="sldNum" idx="12"/>
          </p:nvPr>
        </p:nvSpPr>
        <p:spPr>
          <a:xfrm>
            <a:off x="8603852" y="6492875"/>
            <a:ext cx="482561" cy="31147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900" b="0" i="0" u="none" strike="noStrike" cap="none" baseline="0">
                <a:solidFill>
                  <a:srgbClr val="7F7F7F"/>
                </a:solidFill>
                <a:latin typeface="Arial"/>
                <a:ea typeface="Arial"/>
                <a:cs typeface="Arial"/>
                <a:sym typeface="Arial"/>
              </a:rPr>
              <a:t>16</a:t>
            </a:fld>
            <a:endParaRPr lang="en-US" sz="900" b="0" i="0" u="none" strike="noStrike" cap="none" baseline="0">
              <a:solidFill>
                <a:srgbClr val="7F7F7F"/>
              </a:solidFill>
              <a:latin typeface="Arial"/>
              <a:ea typeface="Arial"/>
              <a:cs typeface="Arial"/>
              <a:sym typeface="Arial"/>
            </a:endParaRPr>
          </a:p>
        </p:txBody>
      </p:sp>
      <p:cxnSp>
        <p:nvCxnSpPr>
          <p:cNvPr id="191" name="Shape 191"/>
          <p:cNvCxnSpPr/>
          <p:nvPr/>
        </p:nvCxnSpPr>
        <p:spPr>
          <a:xfrm rot="10800000">
            <a:off x="6157899" y="4960405"/>
            <a:ext cx="1198035" cy="0"/>
          </a:xfrm>
          <a:prstGeom prst="straightConnector1">
            <a:avLst/>
          </a:prstGeom>
          <a:noFill/>
          <a:ln w="25400" cap="flat">
            <a:solidFill>
              <a:schemeClr val="dk1"/>
            </a:solidFill>
            <a:prstDash val="solid"/>
            <a:round/>
            <a:headEnd type="none" w="med" len="med"/>
            <a:tailEnd type="stealth" w="lg" len="lg"/>
          </a:ln>
        </p:spPr>
      </p:cxnSp>
      <p:grpSp>
        <p:nvGrpSpPr>
          <p:cNvPr id="5" name="Group 4"/>
          <p:cNvGrpSpPr/>
          <p:nvPr/>
        </p:nvGrpSpPr>
        <p:grpSpPr>
          <a:xfrm>
            <a:off x="3060911" y="1162219"/>
            <a:ext cx="3047338" cy="5420200"/>
            <a:chOff x="3060911" y="1162219"/>
            <a:chExt cx="3047338" cy="5420200"/>
          </a:xfrm>
        </p:grpSpPr>
        <p:pic>
          <p:nvPicPr>
            <p:cNvPr id="190" name="Shape 190"/>
            <p:cNvPicPr preferRelativeResize="0"/>
            <p:nvPr/>
          </p:nvPicPr>
          <p:blipFill rotWithShape="1">
            <a:blip r:embed="rId3">
              <a:alphaModFix/>
            </a:blip>
            <a:srcRect/>
            <a:stretch/>
          </p:blipFill>
          <p:spPr>
            <a:xfrm>
              <a:off x="3060911" y="1162219"/>
              <a:ext cx="3047338" cy="5420200"/>
            </a:xfrm>
            <a:prstGeom prst="rect">
              <a:avLst/>
            </a:prstGeom>
            <a:noFill/>
            <a:ln>
              <a:noFill/>
            </a:ln>
          </p:spPr>
        </p:pic>
        <p:pic>
          <p:nvPicPr>
            <p:cNvPr id="192" name="Shape 192"/>
            <p:cNvPicPr preferRelativeResize="0"/>
            <p:nvPr/>
          </p:nvPicPr>
          <p:blipFill rotWithShape="1">
            <a:blip r:embed="rId4">
              <a:alphaModFix/>
            </a:blip>
            <a:srcRect/>
            <a:stretch/>
          </p:blipFill>
          <p:spPr>
            <a:xfrm>
              <a:off x="5581007" y="4658733"/>
              <a:ext cx="498877" cy="498877"/>
            </a:xfrm>
            <a:prstGeom prst="roundRect">
              <a:avLst>
                <a:gd name="adj" fmla="val 16667"/>
              </a:avLst>
            </a:prstGeom>
            <a:noFill/>
            <a:ln>
              <a:noFill/>
            </a:ln>
          </p:spPr>
        </p:pic>
        <p:pic>
          <p:nvPicPr>
            <p:cNvPr id="7" name="Shape 175"/>
            <p:cNvPicPr preferRelativeResize="0"/>
            <p:nvPr/>
          </p:nvPicPr>
          <p:blipFill rotWithShape="1">
            <a:blip r:embed="rId5">
              <a:alphaModFix/>
            </a:blip>
            <a:srcRect l="31733" t="7332" r="31764" b="22589"/>
            <a:stretch/>
          </p:blipFill>
          <p:spPr>
            <a:xfrm>
              <a:off x="3718559" y="1767839"/>
              <a:ext cx="1757681" cy="2641601"/>
            </a:xfrm>
            <a:prstGeom prst="rect">
              <a:avLst/>
            </a:prstGeom>
            <a:solidFill>
              <a:schemeClr val="bg2">
                <a:lumMod val="60000"/>
                <a:lumOff val="40000"/>
              </a:schemeClr>
            </a:solidFill>
            <a:ln>
              <a:noFill/>
            </a:ln>
          </p:spPr>
        </p:pic>
        <p:sp>
          <p:nvSpPr>
            <p:cNvPr id="3" name="Oval 2"/>
            <p:cNvSpPr/>
            <p:nvPr/>
          </p:nvSpPr>
          <p:spPr>
            <a:xfrm>
              <a:off x="5211600" y="4152939"/>
              <a:ext cx="182478" cy="182478"/>
            </a:xfrm>
            <a:prstGeom prst="ellipse">
              <a:avLst/>
            </a:prstGeom>
            <a:solidFill>
              <a:srgbClr val="136FFF"/>
            </a:solidFill>
            <a:ln w="31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175" cmpd="sng">
                  <a:solidFill>
                    <a:srgbClr val="000000"/>
                  </a:solidFill>
                </a:ln>
                <a:noFill/>
              </a:endParaRPr>
            </a:p>
          </p:txBody>
        </p:sp>
        <p:sp>
          <p:nvSpPr>
            <p:cNvPr id="4" name="TextBox 3"/>
            <p:cNvSpPr txBox="1"/>
            <p:nvPr/>
          </p:nvSpPr>
          <p:spPr>
            <a:xfrm>
              <a:off x="5189691" y="4167534"/>
              <a:ext cx="235962" cy="153888"/>
            </a:xfrm>
            <a:prstGeom prst="rect">
              <a:avLst/>
            </a:prstGeom>
            <a:noFill/>
          </p:spPr>
          <p:txBody>
            <a:bodyPr wrap="none" rtlCol="0">
              <a:spAutoFit/>
            </a:bodyPr>
            <a:lstStyle/>
            <a:p>
              <a:r>
                <a:rPr lang="en-US" sz="400" dirty="0" smtClean="0">
                  <a:solidFill>
                    <a:srgbClr val="FFFFFF"/>
                  </a:solidFill>
                </a:rPr>
                <a:t>✔︎</a:t>
              </a:r>
              <a:endParaRPr lang="en-US" dirty="0">
                <a:solidFill>
                  <a:srgbClr val="FFFFFF"/>
                </a:solidFill>
              </a:endParaRPr>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sldNum" idx="12"/>
          </p:nvPr>
        </p:nvSpPr>
        <p:spPr>
          <a:xfrm>
            <a:off x="8603852" y="6492875"/>
            <a:ext cx="482699" cy="311399"/>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17</a:t>
            </a:fld>
            <a:endParaRPr lang="en-US"/>
          </a:p>
        </p:txBody>
      </p:sp>
      <p:sp>
        <p:nvSpPr>
          <p:cNvPr id="165" name="Shape 165"/>
          <p:cNvSpPr txBox="1">
            <a:spLocks noGrp="1"/>
          </p:cNvSpPr>
          <p:nvPr>
            <p:ph type="title"/>
          </p:nvPr>
        </p:nvSpPr>
        <p:spPr>
          <a:xfrm>
            <a:off x="335450" y="360739"/>
            <a:ext cx="7648499" cy="624000"/>
          </a:xfrm>
          <a:prstGeom prst="rect">
            <a:avLst/>
          </a:prstGeom>
          <a:noFill/>
          <a:ln>
            <a:noFill/>
          </a:ln>
        </p:spPr>
        <p:txBody>
          <a:bodyPr lIns="91425" tIns="45700" rIns="91425" bIns="45700" anchor="ctr" anchorCtr="0">
            <a:noAutofit/>
          </a:bodyPr>
          <a:lstStyle/>
          <a:p>
            <a:pPr marL="0" marR="0" lvl="0" indent="0" algn="l" rtl="0">
              <a:lnSpc>
                <a:spcPct val="95000"/>
              </a:lnSpc>
              <a:spcBef>
                <a:spcPts val="0"/>
              </a:spcBef>
              <a:buClr>
                <a:schemeClr val="accent1"/>
              </a:buClr>
              <a:buSzPct val="25000"/>
              <a:buFont typeface="Arial"/>
              <a:buNone/>
            </a:pPr>
            <a:r>
              <a:rPr lang="en-US" sz="2800">
                <a:solidFill>
                  <a:schemeClr val="accent1"/>
                </a:solidFill>
              </a:rPr>
              <a:t>Collaborative Editing</a:t>
            </a:r>
          </a:p>
        </p:txBody>
      </p:sp>
      <p:pic>
        <p:nvPicPr>
          <p:cNvPr id="3" name="Picture 2" descr="Screen Shot 2015-02-17 at 3.16.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22" y="1163692"/>
            <a:ext cx="8842206" cy="5611838"/>
          </a:xfrm>
          <a:prstGeom prst="rect">
            <a:avLst/>
          </a:prstGeom>
        </p:spPr>
      </p:pic>
    </p:spTree>
    <p:extLst>
      <p:ext uri="{BB962C8B-B14F-4D97-AF65-F5344CB8AC3E}">
        <p14:creationId xmlns:p14="http://schemas.microsoft.com/office/powerpoint/2010/main" val="345303663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398463" y="2720113"/>
            <a:ext cx="4248021" cy="1407386"/>
          </a:xfrm>
          <a:prstGeom prst="rect">
            <a:avLst/>
          </a:prstGeom>
          <a:noFill/>
          <a:ln>
            <a:noFill/>
          </a:ln>
        </p:spPr>
        <p:txBody>
          <a:bodyPr lIns="91425" tIns="45700" rIns="91425" bIns="45700" anchor="t" anchorCtr="0">
            <a:noAutofit/>
          </a:bodyPr>
          <a:lstStyle/>
          <a:p>
            <a:pPr marL="0" marR="0" lvl="0" indent="0" algn="l" rtl="0">
              <a:lnSpc>
                <a:spcPct val="95000"/>
              </a:lnSpc>
              <a:spcBef>
                <a:spcPts val="0"/>
              </a:spcBef>
              <a:buClr>
                <a:schemeClr val="accent1"/>
              </a:buClr>
              <a:buSzPct val="25000"/>
              <a:buFont typeface="Arial"/>
              <a:buNone/>
            </a:pPr>
            <a:r>
              <a:rPr lang="en-US" sz="3400" b="0" i="0" u="none" strike="noStrike" cap="none" baseline="0">
                <a:solidFill>
                  <a:schemeClr val="accent1"/>
                </a:solidFill>
                <a:latin typeface="Arial"/>
                <a:ea typeface="Arial"/>
                <a:cs typeface="Arial"/>
                <a:sym typeface="Arial"/>
              </a:rPr>
              <a:t>Architecture and Technology Stack</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35450" y="360739"/>
            <a:ext cx="7648617" cy="623986"/>
          </a:xfrm>
          <a:prstGeom prst="rect">
            <a:avLst/>
          </a:prstGeom>
          <a:noFill/>
          <a:ln>
            <a:noFill/>
          </a:ln>
        </p:spPr>
        <p:txBody>
          <a:bodyPr lIns="91425" tIns="45700" rIns="91425" bIns="45700" anchor="ctr" anchorCtr="0">
            <a:noAutofit/>
          </a:bodyPr>
          <a:lstStyle/>
          <a:p>
            <a:pPr marL="0" marR="0" lvl="0" indent="0" algn="l" rtl="0">
              <a:lnSpc>
                <a:spcPct val="95000"/>
              </a:lnSpc>
              <a:spcBef>
                <a:spcPts val="0"/>
              </a:spcBef>
              <a:buClr>
                <a:schemeClr val="accent1"/>
              </a:buClr>
              <a:buSzPct val="25000"/>
              <a:buFont typeface="Arial"/>
              <a:buNone/>
            </a:pPr>
            <a:r>
              <a:rPr lang="en-US" sz="2800" b="0" i="0" u="none" strike="noStrike" cap="none" baseline="0">
                <a:solidFill>
                  <a:schemeClr val="accent1"/>
                </a:solidFill>
                <a:latin typeface="Arial"/>
                <a:ea typeface="Arial"/>
                <a:cs typeface="Arial"/>
                <a:sym typeface="Arial"/>
              </a:rPr>
              <a:t>Speaker Backgrounds</a:t>
            </a:r>
          </a:p>
        </p:txBody>
      </p:sp>
      <p:sp>
        <p:nvSpPr>
          <p:cNvPr id="60" name="Shape 60"/>
          <p:cNvSpPr txBox="1">
            <a:spLocks noGrp="1"/>
          </p:cNvSpPr>
          <p:nvPr>
            <p:ph type="sldNum" idx="12"/>
          </p:nvPr>
        </p:nvSpPr>
        <p:spPr>
          <a:xfrm>
            <a:off x="8603852" y="6492875"/>
            <a:ext cx="482561" cy="31147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900" b="0" i="0" u="none" strike="noStrike" cap="none" baseline="0">
                <a:solidFill>
                  <a:srgbClr val="7F7F7F"/>
                </a:solidFill>
                <a:latin typeface="Arial"/>
                <a:ea typeface="Arial"/>
                <a:cs typeface="Arial"/>
                <a:sym typeface="Arial"/>
              </a:rPr>
              <a:t>1</a:t>
            </a:fld>
            <a:endParaRPr lang="en-US" sz="900" b="0" i="0" u="none" strike="noStrike" cap="none" baseline="0">
              <a:solidFill>
                <a:srgbClr val="7F7F7F"/>
              </a:solidFill>
              <a:latin typeface="Arial"/>
              <a:ea typeface="Arial"/>
              <a:cs typeface="Arial"/>
              <a:sym typeface="Arial"/>
            </a:endParaRPr>
          </a:p>
        </p:txBody>
      </p:sp>
      <p:pic>
        <p:nvPicPr>
          <p:cNvPr id="61" name="Shape 61"/>
          <p:cNvPicPr preferRelativeResize="0"/>
          <p:nvPr/>
        </p:nvPicPr>
        <p:blipFill rotWithShape="1">
          <a:blip r:embed="rId3">
            <a:alphaModFix/>
          </a:blip>
          <a:srcRect/>
          <a:stretch/>
        </p:blipFill>
        <p:spPr>
          <a:xfrm>
            <a:off x="5767439" y="1441682"/>
            <a:ext cx="2109604" cy="2700293"/>
          </a:xfrm>
          <a:prstGeom prst="rect">
            <a:avLst/>
          </a:prstGeom>
          <a:noFill/>
          <a:ln>
            <a:noFill/>
          </a:ln>
        </p:spPr>
      </p:pic>
      <p:cxnSp>
        <p:nvCxnSpPr>
          <p:cNvPr id="62" name="Shape 62"/>
          <p:cNvCxnSpPr/>
          <p:nvPr/>
        </p:nvCxnSpPr>
        <p:spPr>
          <a:xfrm>
            <a:off x="1063983" y="3833042"/>
            <a:ext cx="7013164" cy="0"/>
          </a:xfrm>
          <a:prstGeom prst="straightConnector1">
            <a:avLst/>
          </a:prstGeom>
          <a:noFill/>
          <a:ln w="9525" cap="flat">
            <a:solidFill>
              <a:schemeClr val="dk1"/>
            </a:solidFill>
            <a:prstDash val="solid"/>
            <a:round/>
            <a:headEnd type="none" w="med" len="med"/>
            <a:tailEnd type="none" w="med" len="med"/>
          </a:ln>
        </p:spPr>
      </p:cxnSp>
      <p:sp>
        <p:nvSpPr>
          <p:cNvPr id="63" name="Shape 63"/>
          <p:cNvSpPr txBox="1"/>
          <p:nvPr/>
        </p:nvSpPr>
        <p:spPr>
          <a:xfrm>
            <a:off x="1063987" y="1361587"/>
            <a:ext cx="4381797" cy="216982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dirty="0">
                <a:solidFill>
                  <a:schemeClr val="dk1"/>
                </a:solidFill>
                <a:latin typeface="Arial"/>
                <a:ea typeface="Arial"/>
                <a:cs typeface="Arial"/>
                <a:sym typeface="Arial"/>
              </a:rPr>
              <a:t>Jason Brooks</a:t>
            </a:r>
          </a:p>
          <a:p>
            <a:pPr marL="0" marR="0" lvl="0" indent="0" algn="l" rtl="0">
              <a:spcBef>
                <a:spcPts val="0"/>
              </a:spcBef>
              <a:buNone/>
            </a:pPr>
            <a:endParaRPr sz="1500" b="0" i="0" u="none" strike="noStrike" cap="none" baseline="0" dirty="0">
              <a:solidFill>
                <a:schemeClr val="dk1"/>
              </a:solidFill>
              <a:latin typeface="Arial"/>
              <a:ea typeface="Arial"/>
              <a:cs typeface="Arial"/>
              <a:sym typeface="Arial"/>
            </a:endParaRPr>
          </a:p>
          <a:p>
            <a:pPr marL="285750" marR="0" lvl="0" indent="-285750" algn="l" rtl="0">
              <a:spcBef>
                <a:spcPts val="0"/>
              </a:spcBef>
              <a:buClr>
                <a:schemeClr val="dk1"/>
              </a:buClr>
              <a:buSzPct val="100000"/>
              <a:buFont typeface="Arial"/>
              <a:buChar char="•"/>
            </a:pPr>
            <a:r>
              <a:rPr lang="en-US" sz="1600" b="0" i="0" u="none" strike="noStrike" cap="none" baseline="0" dirty="0">
                <a:solidFill>
                  <a:schemeClr val="dk1"/>
                </a:solidFill>
                <a:latin typeface="Arial"/>
                <a:ea typeface="Arial"/>
                <a:cs typeface="Arial"/>
                <a:sym typeface="Arial"/>
              </a:rPr>
              <a:t>Third-Year Undergrad, Yale University</a:t>
            </a:r>
          </a:p>
          <a:p>
            <a:pPr marL="285750" marR="0" lvl="0" indent="-285750" algn="l" rtl="0">
              <a:spcBef>
                <a:spcPts val="0"/>
              </a:spcBef>
              <a:buClr>
                <a:schemeClr val="dk1"/>
              </a:buClr>
              <a:buSzPct val="100000"/>
              <a:buFont typeface="Arial"/>
              <a:buChar char="•"/>
            </a:pPr>
            <a:r>
              <a:rPr lang="en-US" sz="1600" b="0" i="0" u="none" strike="noStrike" cap="none" baseline="0" dirty="0">
                <a:solidFill>
                  <a:schemeClr val="dk1"/>
                </a:solidFill>
                <a:latin typeface="Arial"/>
                <a:ea typeface="Arial"/>
                <a:cs typeface="Arial"/>
                <a:sym typeface="Arial"/>
              </a:rPr>
              <a:t>Ex-</a:t>
            </a:r>
            <a:r>
              <a:rPr lang="en-US" sz="1600" b="0" i="0" u="none" strike="noStrike" cap="none" baseline="0" dirty="0" err="1">
                <a:solidFill>
                  <a:schemeClr val="dk1"/>
                </a:solidFill>
                <a:latin typeface="Arial"/>
                <a:ea typeface="Arial"/>
                <a:cs typeface="Arial"/>
                <a:sym typeface="Arial"/>
              </a:rPr>
              <a:t>MongoDB</a:t>
            </a:r>
            <a:r>
              <a:rPr lang="en-US" sz="1600" b="0" i="0" u="none" strike="noStrike" cap="none" baseline="0" dirty="0">
                <a:solidFill>
                  <a:schemeClr val="dk1"/>
                </a:solidFill>
                <a:latin typeface="Arial"/>
                <a:ea typeface="Arial"/>
                <a:cs typeface="Arial"/>
                <a:sym typeface="Arial"/>
              </a:rPr>
              <a:t> Software Engineer</a:t>
            </a:r>
          </a:p>
          <a:p>
            <a:pPr marL="285750" marR="0" lvl="0" indent="-285750" algn="l" rtl="0">
              <a:spcBef>
                <a:spcPts val="0"/>
              </a:spcBef>
              <a:buClr>
                <a:schemeClr val="dk1"/>
              </a:buClr>
              <a:buSzPct val="100000"/>
              <a:buFont typeface="Arial"/>
              <a:buChar char="•"/>
            </a:pPr>
            <a:r>
              <a:rPr lang="en-US" sz="1600" b="0" i="0" u="none" strike="noStrike" cap="none" baseline="0" dirty="0" smtClean="0">
                <a:solidFill>
                  <a:schemeClr val="dk1"/>
                </a:solidFill>
                <a:latin typeface="Arial"/>
                <a:ea typeface="Arial"/>
                <a:cs typeface="Arial"/>
                <a:sym typeface="Arial"/>
              </a:rPr>
              <a:t>http</a:t>
            </a:r>
            <a:r>
              <a:rPr lang="en-US" sz="1600" b="0" i="0" u="none" strike="noStrike" cap="none" baseline="0" dirty="0">
                <a:solidFill>
                  <a:schemeClr val="dk1"/>
                </a:solidFill>
                <a:latin typeface="Arial"/>
                <a:ea typeface="Arial"/>
                <a:cs typeface="Arial"/>
                <a:sym typeface="Arial"/>
              </a:rPr>
              <a:t>://linkedin.com/in/jasonbrooks2</a:t>
            </a:r>
          </a:p>
          <a:p>
            <a:pPr marL="285750" marR="0" lvl="0" indent="-285750" algn="l" rtl="0">
              <a:spcBef>
                <a:spcPts val="0"/>
              </a:spcBef>
              <a:buClr>
                <a:schemeClr val="dk1"/>
              </a:buClr>
              <a:buSzPct val="100000"/>
              <a:buFont typeface="Arial"/>
              <a:buChar char="•"/>
            </a:pPr>
            <a:r>
              <a:rPr lang="en-US" sz="1600" b="0" i="0" u="none" strike="noStrike" cap="none" baseline="0" dirty="0">
                <a:solidFill>
                  <a:schemeClr val="dk1"/>
                </a:solidFill>
                <a:latin typeface="Arial"/>
                <a:ea typeface="Arial"/>
                <a:cs typeface="Arial"/>
                <a:sym typeface="Arial"/>
              </a:rPr>
              <a:t>http://github.com/jasonsbrooks</a:t>
            </a:r>
          </a:p>
          <a:p>
            <a:pPr marL="285750" marR="0" lvl="0" indent="-285750" algn="l" rtl="0">
              <a:spcBef>
                <a:spcPts val="0"/>
              </a:spcBef>
              <a:buClr>
                <a:schemeClr val="dk1"/>
              </a:buClr>
              <a:buSzPct val="100000"/>
              <a:buFont typeface="Arial"/>
              <a:buChar char="•"/>
            </a:pPr>
            <a:r>
              <a:rPr lang="en-US" sz="1600" b="0" i="0" u="none" strike="noStrike" cap="none" baseline="0" dirty="0">
                <a:solidFill>
                  <a:schemeClr val="dk1"/>
                </a:solidFill>
                <a:latin typeface="Arial"/>
                <a:ea typeface="Arial"/>
                <a:cs typeface="Arial"/>
                <a:sym typeface="Arial"/>
              </a:rPr>
              <a:t>http://twitter.com/jasonsbrooks</a:t>
            </a:r>
          </a:p>
        </p:txBody>
      </p:sp>
      <p:sp>
        <p:nvSpPr>
          <p:cNvPr id="64" name="Shape 64"/>
          <p:cNvSpPr txBox="1"/>
          <p:nvPr/>
        </p:nvSpPr>
        <p:spPr>
          <a:xfrm>
            <a:off x="3552834" y="4050438"/>
            <a:ext cx="5974537" cy="200029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dirty="0">
                <a:solidFill>
                  <a:schemeClr val="dk1"/>
                </a:solidFill>
                <a:latin typeface="Arial"/>
                <a:ea typeface="Arial"/>
                <a:cs typeface="Arial"/>
                <a:sym typeface="Arial"/>
              </a:rPr>
              <a:t>Sandhya Kapoor</a:t>
            </a:r>
          </a:p>
          <a:p>
            <a:pPr marL="0" marR="0" lvl="0" indent="0" algn="l" rtl="0">
              <a:spcBef>
                <a:spcPts val="0"/>
              </a:spcBef>
              <a:buNone/>
            </a:pPr>
            <a:endParaRPr sz="1500" b="0" i="0" u="none" strike="noStrike" cap="none" baseline="0" dirty="0">
              <a:solidFill>
                <a:schemeClr val="dk1"/>
              </a:solidFill>
              <a:latin typeface="Arial"/>
              <a:ea typeface="Arial"/>
              <a:cs typeface="Arial"/>
              <a:sym typeface="Arial"/>
            </a:endParaRPr>
          </a:p>
          <a:p>
            <a:pPr marL="285750" marR="0" lvl="0" indent="-285750" algn="l" rtl="0">
              <a:spcBef>
                <a:spcPts val="0"/>
              </a:spcBef>
              <a:buClr>
                <a:schemeClr val="dk1"/>
              </a:buClr>
              <a:buSzPct val="100000"/>
              <a:buFont typeface="Arial"/>
              <a:buChar char="•"/>
            </a:pPr>
            <a:r>
              <a:rPr lang="en-US" sz="1600" dirty="0" smtClean="0">
                <a:solidFill>
                  <a:schemeClr val="dk1"/>
                </a:solidFill>
              </a:rPr>
              <a:t>Architect at IBM, Specializing in Cloud Computing &amp; Middleware Software</a:t>
            </a:r>
          </a:p>
          <a:p>
            <a:pPr marL="285750" lvl="0" indent="-285750">
              <a:buClr>
                <a:schemeClr val="dk1"/>
              </a:buClr>
              <a:buSzPct val="100000"/>
              <a:buFont typeface="Arial"/>
              <a:buChar char="•"/>
            </a:pPr>
            <a:r>
              <a:rPr lang="en-US" sz="1600" dirty="0">
                <a:solidFill>
                  <a:schemeClr val="dk1"/>
                </a:solidFill>
              </a:rPr>
              <a:t>https://</a:t>
            </a:r>
            <a:r>
              <a:rPr lang="en-US" sz="1600" dirty="0" smtClean="0">
                <a:solidFill>
                  <a:schemeClr val="dk1"/>
                </a:solidFill>
              </a:rPr>
              <a:t>www.linkedin.com/in/sandhyakapoor</a:t>
            </a:r>
          </a:p>
          <a:p>
            <a:pPr marL="285750" lvl="0" indent="-285750">
              <a:buClr>
                <a:schemeClr val="dk1"/>
              </a:buClr>
              <a:buSzPct val="100000"/>
              <a:buFont typeface="Arial"/>
              <a:buChar char="•"/>
            </a:pPr>
            <a:r>
              <a:rPr lang="en-US" sz="1600" dirty="0">
                <a:solidFill>
                  <a:schemeClr val="dk1"/>
                </a:solidFill>
              </a:rPr>
              <a:t>https://</a:t>
            </a:r>
            <a:r>
              <a:rPr lang="en-US" sz="1600" dirty="0" smtClean="0">
                <a:solidFill>
                  <a:schemeClr val="dk1"/>
                </a:solidFill>
              </a:rPr>
              <a:t>github.com/sandhya9</a:t>
            </a:r>
          </a:p>
          <a:p>
            <a:pPr marL="285750" lvl="0" indent="-285750">
              <a:buClr>
                <a:schemeClr val="dk1"/>
              </a:buClr>
              <a:buSzPct val="100000"/>
              <a:buFont typeface="Arial"/>
              <a:buChar char="•"/>
            </a:pPr>
            <a:r>
              <a:rPr lang="en-US" sz="1600" dirty="0">
                <a:solidFill>
                  <a:schemeClr val="dk1"/>
                </a:solidFill>
              </a:rPr>
              <a:t>https://</a:t>
            </a:r>
            <a:r>
              <a:rPr lang="en-US" sz="1600" dirty="0" smtClean="0">
                <a:solidFill>
                  <a:schemeClr val="dk1"/>
                </a:solidFill>
              </a:rPr>
              <a:t>twitter.com/sandhyakapoor9</a:t>
            </a:r>
          </a:p>
          <a:p>
            <a:pPr marL="285750" lvl="0" indent="-285750">
              <a:buClr>
                <a:schemeClr val="dk1"/>
              </a:buClr>
              <a:buSzPct val="100000"/>
              <a:buFont typeface="Arial"/>
              <a:buChar char="•"/>
            </a:pPr>
            <a:endParaRPr lang="en-US" sz="1600" b="0" i="0" u="none" strike="noStrike" cap="none" baseline="0" dirty="0">
              <a:solidFill>
                <a:schemeClr val="dk1"/>
              </a:solidFill>
              <a:latin typeface="Arial"/>
              <a:ea typeface="Arial"/>
              <a:cs typeface="Arial"/>
              <a:sym typeface="Arial"/>
            </a:endParaRPr>
          </a:p>
        </p:txBody>
      </p:sp>
      <p:pic>
        <p:nvPicPr>
          <p:cNvPr id="3" name="Picture 2"/>
          <p:cNvPicPr>
            <a:picLocks noChangeAspect="1"/>
          </p:cNvPicPr>
          <p:nvPr/>
        </p:nvPicPr>
        <p:blipFill>
          <a:blip r:embed="rId4"/>
          <a:stretch>
            <a:fillRect/>
          </a:stretch>
        </p:blipFill>
        <p:spPr>
          <a:xfrm>
            <a:off x="1063982" y="3994460"/>
            <a:ext cx="2206653" cy="2188074"/>
          </a:xfrm>
          <a:prstGeom prst="ellipse">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335450" y="360739"/>
            <a:ext cx="7648617" cy="623986"/>
          </a:xfrm>
          <a:prstGeom prst="rect">
            <a:avLst/>
          </a:prstGeom>
          <a:noFill/>
          <a:ln>
            <a:noFill/>
          </a:ln>
        </p:spPr>
        <p:txBody>
          <a:bodyPr lIns="91425" tIns="45700" rIns="91425" bIns="45700" anchor="ctr" anchorCtr="0">
            <a:noAutofit/>
          </a:bodyPr>
          <a:lstStyle/>
          <a:p>
            <a:pPr marL="0" marR="0" lvl="0" indent="0" algn="l" rtl="0">
              <a:lnSpc>
                <a:spcPct val="95000"/>
              </a:lnSpc>
              <a:spcBef>
                <a:spcPts val="0"/>
              </a:spcBef>
              <a:buClr>
                <a:schemeClr val="accent1"/>
              </a:buClr>
              <a:buSzPct val="25000"/>
              <a:buFont typeface="Arial"/>
              <a:buNone/>
            </a:pPr>
            <a:r>
              <a:rPr lang="en-US" sz="2800" b="0" i="0" u="none" strike="noStrike" cap="none" baseline="0">
                <a:solidFill>
                  <a:schemeClr val="accent1"/>
                </a:solidFill>
                <a:latin typeface="Arial"/>
                <a:ea typeface="Arial"/>
                <a:cs typeface="Arial"/>
                <a:sym typeface="Arial"/>
              </a:rPr>
              <a:t>Overview of Technology</a:t>
            </a:r>
          </a:p>
        </p:txBody>
      </p:sp>
      <p:sp>
        <p:nvSpPr>
          <p:cNvPr id="203" name="Shape 203"/>
          <p:cNvSpPr txBox="1">
            <a:spLocks noGrp="1"/>
          </p:cNvSpPr>
          <p:nvPr>
            <p:ph type="body" idx="1"/>
          </p:nvPr>
        </p:nvSpPr>
        <p:spPr>
          <a:xfrm>
            <a:off x="335450" y="1054383"/>
            <a:ext cx="8506045" cy="5250787"/>
          </a:xfrm>
          <a:prstGeom prst="rect">
            <a:avLst/>
          </a:prstGeom>
          <a:noFill/>
          <a:ln>
            <a:noFill/>
          </a:ln>
        </p:spPr>
        <p:txBody>
          <a:bodyPr lIns="91425" tIns="45700" rIns="91425" bIns="45700" anchor="t" anchorCtr="0">
            <a:noAutofit/>
          </a:bodyPr>
          <a:lstStyle/>
          <a:p>
            <a:pPr marL="363538" marR="0" lvl="0" indent="-363538" algn="l" rtl="0">
              <a:lnSpc>
                <a:spcPct val="125000"/>
              </a:lnSpc>
              <a:spcBef>
                <a:spcPts val="0"/>
              </a:spcBef>
              <a:buClr>
                <a:schemeClr val="accent1"/>
              </a:buClr>
              <a:buSzPct val="100000"/>
              <a:buFont typeface="Arial"/>
              <a:buChar char="•"/>
            </a:pPr>
            <a:r>
              <a:rPr lang="en-US" sz="2200" b="0" i="0" u="none" strike="noStrike" cap="none" baseline="0" dirty="0">
                <a:solidFill>
                  <a:schemeClr val="dk1"/>
                </a:solidFill>
                <a:latin typeface="Arial"/>
                <a:ea typeface="Arial"/>
                <a:cs typeface="Arial"/>
                <a:sym typeface="Arial"/>
              </a:rPr>
              <a:t>Web:</a:t>
            </a:r>
          </a:p>
          <a:p>
            <a:pPr marL="1133475" marR="0" lvl="1" indent="-295275" algn="l" rtl="0">
              <a:lnSpc>
                <a:spcPct val="125000"/>
              </a:lnSpc>
              <a:spcBef>
                <a:spcPts val="400"/>
              </a:spcBef>
              <a:buClr>
                <a:schemeClr val="dk1"/>
              </a:buClr>
              <a:buSzPct val="100000"/>
              <a:buFont typeface="Arial"/>
              <a:buChar char="•"/>
            </a:pPr>
            <a:r>
              <a:rPr lang="en-US" sz="2000" b="0" i="0" u="none" strike="noStrike" cap="none" baseline="0" dirty="0">
                <a:solidFill>
                  <a:schemeClr val="dk1"/>
                </a:solidFill>
                <a:latin typeface="Arial"/>
                <a:ea typeface="Arial"/>
                <a:cs typeface="Arial"/>
                <a:sym typeface="Arial"/>
              </a:rPr>
              <a:t>“CANE” stack – </a:t>
            </a:r>
            <a:r>
              <a:rPr lang="en-US" sz="2000" b="1" i="0" u="none" strike="noStrike" cap="none" baseline="0" dirty="0" err="1">
                <a:solidFill>
                  <a:schemeClr val="dk1"/>
                </a:solidFill>
                <a:latin typeface="Arial"/>
                <a:ea typeface="Arial"/>
                <a:cs typeface="Arial"/>
                <a:sym typeface="Arial"/>
              </a:rPr>
              <a:t>C</a:t>
            </a:r>
            <a:r>
              <a:rPr lang="en-US" sz="2000" b="0" i="0" u="none" strike="noStrike" cap="none" baseline="0" dirty="0" err="1">
                <a:solidFill>
                  <a:schemeClr val="dk1"/>
                </a:solidFill>
                <a:latin typeface="Arial"/>
                <a:ea typeface="Arial"/>
                <a:cs typeface="Arial"/>
                <a:sym typeface="Arial"/>
              </a:rPr>
              <a:t>loudant</a:t>
            </a:r>
            <a:r>
              <a:rPr lang="en-US" sz="2000" b="0" i="0" u="none" strike="noStrike" cap="none" baseline="0" dirty="0">
                <a:solidFill>
                  <a:schemeClr val="dk1"/>
                </a:solidFill>
                <a:latin typeface="Arial"/>
                <a:ea typeface="Arial"/>
                <a:cs typeface="Arial"/>
                <a:sym typeface="Arial"/>
              </a:rPr>
              <a:t>, </a:t>
            </a:r>
            <a:r>
              <a:rPr lang="en-US" sz="2000" b="1" i="0" u="none" strike="noStrike" cap="none" baseline="0" dirty="0">
                <a:solidFill>
                  <a:schemeClr val="dk1"/>
                </a:solidFill>
                <a:latin typeface="Arial"/>
                <a:ea typeface="Arial"/>
                <a:cs typeface="Arial"/>
                <a:sym typeface="Arial"/>
              </a:rPr>
              <a:t>A</a:t>
            </a:r>
            <a:r>
              <a:rPr lang="en-US" sz="2000" b="0" i="0" u="none" strike="noStrike" cap="none" baseline="0" dirty="0">
                <a:solidFill>
                  <a:schemeClr val="dk1"/>
                </a:solidFill>
                <a:latin typeface="Arial"/>
                <a:ea typeface="Arial"/>
                <a:cs typeface="Arial"/>
                <a:sym typeface="Arial"/>
              </a:rPr>
              <a:t>ngular, </a:t>
            </a:r>
            <a:r>
              <a:rPr lang="en-US" sz="2000" b="1" i="0" u="none" strike="noStrike" cap="none" baseline="0" dirty="0">
                <a:solidFill>
                  <a:schemeClr val="dk1"/>
                </a:solidFill>
                <a:latin typeface="Arial"/>
                <a:ea typeface="Arial"/>
                <a:cs typeface="Arial"/>
                <a:sym typeface="Arial"/>
              </a:rPr>
              <a:t>N</a:t>
            </a:r>
            <a:r>
              <a:rPr lang="en-US" sz="2000" b="0" i="0" u="none" strike="noStrike" cap="none" baseline="0" dirty="0">
                <a:solidFill>
                  <a:schemeClr val="dk1"/>
                </a:solidFill>
                <a:latin typeface="Arial"/>
                <a:ea typeface="Arial"/>
                <a:cs typeface="Arial"/>
                <a:sym typeface="Arial"/>
              </a:rPr>
              <a:t>ode.js, </a:t>
            </a:r>
            <a:r>
              <a:rPr lang="en-US" sz="2000" b="1" i="0" u="none" strike="noStrike" cap="none" baseline="0" dirty="0">
                <a:solidFill>
                  <a:schemeClr val="dk1"/>
                </a:solidFill>
                <a:latin typeface="Arial"/>
                <a:ea typeface="Arial"/>
                <a:cs typeface="Arial"/>
                <a:sym typeface="Arial"/>
              </a:rPr>
              <a:t>E</a:t>
            </a:r>
            <a:r>
              <a:rPr lang="en-US" sz="2000" b="0" i="0" u="none" strike="noStrike" cap="none" baseline="0" dirty="0">
                <a:solidFill>
                  <a:schemeClr val="dk1"/>
                </a:solidFill>
                <a:latin typeface="Arial"/>
                <a:ea typeface="Arial"/>
                <a:cs typeface="Arial"/>
                <a:sym typeface="Arial"/>
              </a:rPr>
              <a:t>xpress</a:t>
            </a:r>
          </a:p>
          <a:p>
            <a:pPr marL="1133475" marR="0" lvl="1" indent="-295275" algn="l" rtl="0">
              <a:lnSpc>
                <a:spcPct val="125000"/>
              </a:lnSpc>
              <a:spcBef>
                <a:spcPts val="400"/>
              </a:spcBef>
              <a:buClr>
                <a:schemeClr val="dk1"/>
              </a:buClr>
              <a:buSzPct val="100000"/>
              <a:buFont typeface="Arial"/>
              <a:buChar char="•"/>
            </a:pPr>
            <a:r>
              <a:rPr lang="en-US" sz="2000" b="0" i="0" u="none" strike="noStrike" cap="none" baseline="0" dirty="0">
                <a:solidFill>
                  <a:schemeClr val="dk1"/>
                </a:solidFill>
                <a:latin typeface="Arial"/>
                <a:ea typeface="Arial"/>
                <a:cs typeface="Arial"/>
                <a:sym typeface="Arial"/>
              </a:rPr>
              <a:t>Custom Python pipeline for image processing</a:t>
            </a:r>
          </a:p>
          <a:p>
            <a:pPr marL="1133475" marR="0" lvl="1" indent="-295275" algn="l" rtl="0">
              <a:lnSpc>
                <a:spcPct val="125000"/>
              </a:lnSpc>
              <a:spcBef>
                <a:spcPts val="400"/>
              </a:spcBef>
              <a:buClr>
                <a:schemeClr val="dk1"/>
              </a:buClr>
              <a:buSzPct val="100000"/>
              <a:buFont typeface="Arial"/>
              <a:buChar char="•"/>
            </a:pPr>
            <a:r>
              <a:rPr lang="en-US" sz="2000" b="0" i="0" u="none" strike="noStrike" cap="none" baseline="0" dirty="0">
                <a:solidFill>
                  <a:schemeClr val="dk1"/>
                </a:solidFill>
                <a:latin typeface="Arial"/>
                <a:ea typeface="Arial"/>
                <a:cs typeface="Arial"/>
                <a:sym typeface="Arial"/>
              </a:rPr>
              <a:t>Operational Transformation (OT) implementation for collaborative editing with </a:t>
            </a:r>
            <a:r>
              <a:rPr lang="en-US" sz="2000" b="0" i="0" u="none" strike="noStrike" cap="none" baseline="0" dirty="0" err="1">
                <a:solidFill>
                  <a:schemeClr val="dk1"/>
                </a:solidFill>
                <a:latin typeface="Arial"/>
                <a:ea typeface="Arial"/>
                <a:cs typeface="Arial"/>
                <a:sym typeface="Arial"/>
              </a:rPr>
              <a:t>ShareJS</a:t>
            </a:r>
            <a:r>
              <a:rPr lang="en-US" sz="2000" b="0" i="0" u="none" strike="noStrike" cap="none" baseline="0" dirty="0">
                <a:solidFill>
                  <a:schemeClr val="dk1"/>
                </a:solidFill>
                <a:latin typeface="Arial"/>
                <a:ea typeface="Arial"/>
                <a:cs typeface="Arial"/>
                <a:sym typeface="Arial"/>
              </a:rPr>
              <a:t> and Rich-Text </a:t>
            </a:r>
            <a:r>
              <a:rPr lang="en-US" sz="2000" b="0" i="0" u="none" strike="noStrike" cap="none" baseline="0" dirty="0" err="1">
                <a:solidFill>
                  <a:schemeClr val="dk1"/>
                </a:solidFill>
                <a:latin typeface="Arial"/>
                <a:ea typeface="Arial"/>
                <a:cs typeface="Arial"/>
                <a:sym typeface="Arial"/>
              </a:rPr>
              <a:t>OTType</a:t>
            </a:r>
            <a:endParaRPr lang="en-US" sz="2000" b="0" i="0" u="none" strike="noStrike" cap="none" baseline="0" dirty="0">
              <a:solidFill>
                <a:schemeClr val="dk1"/>
              </a:solidFill>
              <a:latin typeface="Arial"/>
              <a:ea typeface="Arial"/>
              <a:cs typeface="Arial"/>
              <a:sym typeface="Arial"/>
            </a:endParaRPr>
          </a:p>
          <a:p>
            <a:pPr marL="363537" marR="0" lvl="0" indent="-363537" algn="l" rtl="0">
              <a:lnSpc>
                <a:spcPct val="125000"/>
              </a:lnSpc>
              <a:spcBef>
                <a:spcPts val="440"/>
              </a:spcBef>
              <a:buClr>
                <a:schemeClr val="accent1"/>
              </a:buClr>
              <a:buSzPct val="100000"/>
              <a:buFont typeface="Arial"/>
              <a:buChar char="•"/>
            </a:pPr>
            <a:r>
              <a:rPr lang="en-US" sz="2200" b="0" i="0" u="none" strike="noStrike" cap="none" baseline="0" dirty="0">
                <a:solidFill>
                  <a:schemeClr val="dk1"/>
                </a:solidFill>
                <a:latin typeface="Arial"/>
                <a:ea typeface="Arial"/>
                <a:cs typeface="Arial"/>
                <a:sym typeface="Arial"/>
              </a:rPr>
              <a:t>iOS:</a:t>
            </a:r>
          </a:p>
          <a:p>
            <a:pPr lvl="1">
              <a:lnSpc>
                <a:spcPct val="125000"/>
              </a:lnSpc>
              <a:spcBef>
                <a:spcPts val="400"/>
              </a:spcBef>
              <a:buSzPct val="100000"/>
            </a:pPr>
            <a:r>
              <a:rPr lang="en-US" sz="2000" b="0" i="0" u="none" strike="noStrike" cap="none" baseline="0" dirty="0">
                <a:solidFill>
                  <a:schemeClr val="dk1"/>
                </a:solidFill>
                <a:latin typeface="Arial"/>
                <a:ea typeface="Arial"/>
                <a:cs typeface="Arial"/>
                <a:sym typeface="Arial"/>
              </a:rPr>
              <a:t>Objective-C application built in </a:t>
            </a:r>
            <a:r>
              <a:rPr lang="en-US" sz="2000" b="0" i="0" u="none" strike="noStrike" cap="none" baseline="0" dirty="0" err="1">
                <a:solidFill>
                  <a:schemeClr val="dk1"/>
                </a:solidFill>
                <a:latin typeface="Arial"/>
                <a:ea typeface="Arial"/>
                <a:cs typeface="Arial"/>
                <a:sym typeface="Arial"/>
              </a:rPr>
              <a:t>Xcode</a:t>
            </a:r>
            <a:endParaRPr lang="en-US" sz="2000" b="0" i="0" u="none" strike="noStrike" cap="none" baseline="0" dirty="0">
              <a:solidFill>
                <a:schemeClr val="dk1"/>
              </a:solidFill>
              <a:latin typeface="Arial"/>
              <a:ea typeface="Arial"/>
              <a:cs typeface="Arial"/>
              <a:sym typeface="Arial"/>
            </a:endParaRPr>
          </a:p>
          <a:p>
            <a:pPr lvl="1">
              <a:lnSpc>
                <a:spcPct val="125000"/>
              </a:lnSpc>
              <a:spcBef>
                <a:spcPts val="400"/>
              </a:spcBef>
              <a:buSzPct val="100000"/>
            </a:pPr>
            <a:r>
              <a:rPr lang="en-US" sz="2000" b="0" i="0" u="none" strike="noStrike" cap="none" baseline="0" dirty="0">
                <a:solidFill>
                  <a:schemeClr val="dk1"/>
                </a:solidFill>
                <a:latin typeface="Arial"/>
                <a:ea typeface="Arial"/>
                <a:cs typeface="Arial"/>
                <a:sym typeface="Arial"/>
              </a:rPr>
              <a:t>iOS extension for uploading </a:t>
            </a:r>
            <a:r>
              <a:rPr lang="en-US" sz="2000" b="0" i="0" u="none" strike="noStrike" cap="none" baseline="0" dirty="0" smtClean="0">
                <a:solidFill>
                  <a:schemeClr val="dk1"/>
                </a:solidFill>
                <a:latin typeface="Arial"/>
                <a:ea typeface="Arial"/>
                <a:cs typeface="Arial"/>
                <a:sym typeface="Arial"/>
              </a:rPr>
              <a:t>capability</a:t>
            </a:r>
          </a:p>
          <a:p>
            <a:pPr>
              <a:lnSpc>
                <a:spcPct val="125000"/>
              </a:lnSpc>
              <a:spcBef>
                <a:spcPts val="400"/>
              </a:spcBef>
              <a:buSzPct val="100000"/>
            </a:pPr>
            <a:r>
              <a:rPr lang="en-US" sz="2000" dirty="0" smtClean="0">
                <a:solidFill>
                  <a:schemeClr val="dk1"/>
                </a:solidFill>
              </a:rPr>
              <a:t>Android:</a:t>
            </a:r>
          </a:p>
          <a:p>
            <a:pPr lvl="1">
              <a:lnSpc>
                <a:spcPct val="125000"/>
              </a:lnSpc>
              <a:spcBef>
                <a:spcPts val="400"/>
              </a:spcBef>
              <a:buSzPct val="100000"/>
            </a:pPr>
            <a:r>
              <a:rPr lang="en-US" sz="2000" dirty="0" smtClean="0">
                <a:solidFill>
                  <a:schemeClr val="dk1"/>
                </a:solidFill>
              </a:rPr>
              <a:t>Java </a:t>
            </a:r>
            <a:r>
              <a:rPr lang="en-US" sz="2000" dirty="0">
                <a:solidFill>
                  <a:schemeClr val="dk1"/>
                </a:solidFill>
              </a:rPr>
              <a:t>application built in Android </a:t>
            </a:r>
            <a:r>
              <a:rPr lang="en-US" sz="2000" dirty="0" smtClean="0">
                <a:solidFill>
                  <a:schemeClr val="dk1"/>
                </a:solidFill>
              </a:rPr>
              <a:t>Studio</a:t>
            </a:r>
          </a:p>
          <a:p>
            <a:pPr lvl="1">
              <a:lnSpc>
                <a:spcPct val="125000"/>
              </a:lnSpc>
              <a:spcBef>
                <a:spcPts val="400"/>
              </a:spcBef>
              <a:buSzPct val="100000"/>
            </a:pPr>
            <a:r>
              <a:rPr lang="en-US" sz="2000" dirty="0" smtClean="0">
                <a:solidFill>
                  <a:schemeClr val="dk1"/>
                </a:solidFill>
              </a:rPr>
              <a:t>Android </a:t>
            </a:r>
            <a:r>
              <a:rPr lang="en-US" sz="2000" dirty="0">
                <a:solidFill>
                  <a:schemeClr val="dk1"/>
                </a:solidFill>
              </a:rPr>
              <a:t>SDK for uploading capability</a:t>
            </a:r>
          </a:p>
        </p:txBody>
      </p:sp>
      <p:sp>
        <p:nvSpPr>
          <p:cNvPr id="204" name="Shape 204"/>
          <p:cNvSpPr txBox="1">
            <a:spLocks noGrp="1"/>
          </p:cNvSpPr>
          <p:nvPr>
            <p:ph type="sldNum" idx="12"/>
          </p:nvPr>
        </p:nvSpPr>
        <p:spPr>
          <a:xfrm>
            <a:off x="8603852" y="6492875"/>
            <a:ext cx="482561" cy="31147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900" b="0" i="0" u="none" strike="noStrike" cap="none" baseline="0">
                <a:solidFill>
                  <a:srgbClr val="7F7F7F"/>
                </a:solidFill>
                <a:latin typeface="Arial"/>
                <a:ea typeface="Arial"/>
                <a:cs typeface="Arial"/>
                <a:sym typeface="Arial"/>
              </a:rPr>
              <a:t>19</a:t>
            </a:fld>
            <a:endParaRPr lang="en-US" sz="900" b="0" i="0" u="none" strike="noStrike" cap="none" baseline="0">
              <a:solidFill>
                <a:srgbClr val="7F7F7F"/>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335450" y="360739"/>
            <a:ext cx="7648617" cy="623986"/>
          </a:xfrm>
          <a:prstGeom prst="rect">
            <a:avLst/>
          </a:prstGeom>
          <a:noFill/>
          <a:ln>
            <a:noFill/>
          </a:ln>
        </p:spPr>
        <p:txBody>
          <a:bodyPr lIns="91425" tIns="45700" rIns="91425" bIns="45700" anchor="ctr" anchorCtr="0">
            <a:noAutofit/>
          </a:bodyPr>
          <a:lstStyle/>
          <a:p>
            <a:pPr marL="0" marR="0" lvl="0" indent="0" algn="l" rtl="0">
              <a:lnSpc>
                <a:spcPct val="95000"/>
              </a:lnSpc>
              <a:spcBef>
                <a:spcPts val="0"/>
              </a:spcBef>
              <a:buClr>
                <a:schemeClr val="accent1"/>
              </a:buClr>
              <a:buSzPct val="25000"/>
              <a:buFont typeface="Arial"/>
              <a:buNone/>
            </a:pPr>
            <a:r>
              <a:rPr lang="en-US" sz="2800" b="0" i="0" u="none" strike="noStrike" cap="none" baseline="0">
                <a:solidFill>
                  <a:schemeClr val="accent1"/>
                </a:solidFill>
                <a:latin typeface="Arial"/>
                <a:ea typeface="Arial"/>
                <a:cs typeface="Arial"/>
                <a:sym typeface="Arial"/>
              </a:rPr>
              <a:t>Data Pipeline</a:t>
            </a:r>
          </a:p>
        </p:txBody>
      </p:sp>
      <p:sp>
        <p:nvSpPr>
          <p:cNvPr id="210" name="Shape 210"/>
          <p:cNvSpPr txBox="1">
            <a:spLocks noGrp="1"/>
          </p:cNvSpPr>
          <p:nvPr>
            <p:ph type="sldNum" idx="12"/>
          </p:nvPr>
        </p:nvSpPr>
        <p:spPr>
          <a:xfrm>
            <a:off x="8603852" y="6492875"/>
            <a:ext cx="482561" cy="31147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900" b="0" i="0" u="none" strike="noStrike" cap="none" baseline="0">
                <a:solidFill>
                  <a:srgbClr val="7F7F7F"/>
                </a:solidFill>
                <a:latin typeface="Arial"/>
                <a:ea typeface="Arial"/>
                <a:cs typeface="Arial"/>
                <a:sym typeface="Arial"/>
              </a:rPr>
              <a:t>20</a:t>
            </a:fld>
            <a:endParaRPr lang="en-US" sz="900" b="0" i="0" u="none" strike="noStrike" cap="none" baseline="0">
              <a:solidFill>
                <a:srgbClr val="7F7F7F"/>
              </a:solidFill>
              <a:latin typeface="Arial"/>
              <a:ea typeface="Arial"/>
              <a:cs typeface="Arial"/>
              <a:sym typeface="Arial"/>
            </a:endParaRPr>
          </a:p>
        </p:txBody>
      </p:sp>
      <p:sp>
        <p:nvSpPr>
          <p:cNvPr id="211" name="Shape 211"/>
          <p:cNvSpPr/>
          <p:nvPr/>
        </p:nvSpPr>
        <p:spPr>
          <a:xfrm>
            <a:off x="290287" y="4523619"/>
            <a:ext cx="2636762" cy="1717523"/>
          </a:xfrm>
          <a:prstGeom prst="rect">
            <a:avLst/>
          </a:prstGeom>
          <a:solidFill>
            <a:schemeClr val="dk1"/>
          </a:solidFill>
          <a:ln w="2540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Cloudant</a:t>
            </a:r>
          </a:p>
        </p:txBody>
      </p:sp>
      <p:sp>
        <p:nvSpPr>
          <p:cNvPr id="212" name="Shape 212"/>
          <p:cNvSpPr/>
          <p:nvPr/>
        </p:nvSpPr>
        <p:spPr>
          <a:xfrm>
            <a:off x="3260875" y="2767733"/>
            <a:ext cx="2636762" cy="1717523"/>
          </a:xfrm>
          <a:prstGeom prst="rect">
            <a:avLst/>
          </a:prstGeom>
          <a:solidFill>
            <a:schemeClr val="dk1"/>
          </a:solidFill>
          <a:ln w="2540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dirty="0" err="1" smtClean="0">
                <a:solidFill>
                  <a:schemeClr val="lt1"/>
                </a:solidFill>
                <a:latin typeface="Arial"/>
                <a:ea typeface="Arial"/>
                <a:cs typeface="Arial"/>
                <a:sym typeface="Arial"/>
              </a:rPr>
              <a:t>node.js</a:t>
            </a:r>
            <a:r>
              <a:rPr lang="en-US" sz="1800" b="0" i="0" u="none" strike="noStrike" cap="none" baseline="0" dirty="0" smtClean="0">
                <a:solidFill>
                  <a:schemeClr val="lt1"/>
                </a:solidFill>
                <a:latin typeface="Arial"/>
                <a:ea typeface="Arial"/>
                <a:cs typeface="Arial"/>
                <a:sym typeface="Arial"/>
              </a:rPr>
              <a:t> web server</a:t>
            </a:r>
            <a:endParaRPr lang="en-US" sz="1800" b="0" i="0" u="none" strike="noStrike" cap="none" baseline="0" dirty="0">
              <a:solidFill>
                <a:schemeClr val="lt1"/>
              </a:solidFill>
              <a:latin typeface="Arial"/>
              <a:ea typeface="Arial"/>
              <a:cs typeface="Arial"/>
              <a:sym typeface="Arial"/>
            </a:endParaRPr>
          </a:p>
        </p:txBody>
      </p:sp>
      <p:sp>
        <p:nvSpPr>
          <p:cNvPr id="215" name="Shape 215"/>
          <p:cNvSpPr/>
          <p:nvPr/>
        </p:nvSpPr>
        <p:spPr>
          <a:xfrm>
            <a:off x="6224210" y="4518782"/>
            <a:ext cx="2636762" cy="1717523"/>
          </a:xfrm>
          <a:prstGeom prst="rect">
            <a:avLst/>
          </a:prstGeom>
          <a:solidFill>
            <a:schemeClr val="dk1"/>
          </a:solidFill>
          <a:ln w="2540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iOS</a:t>
            </a:r>
            <a:r>
              <a:rPr lang="en-US" sz="1800">
                <a:solidFill>
                  <a:schemeClr val="lt1"/>
                </a:solidFill>
              </a:rPr>
              <a:t>/Android </a:t>
            </a:r>
            <a:r>
              <a:rPr lang="en-US" sz="1800" b="0" i="0" u="none" strike="noStrike" cap="none" baseline="0">
                <a:solidFill>
                  <a:schemeClr val="lt1"/>
                </a:solidFill>
                <a:latin typeface="Arial"/>
                <a:ea typeface="Arial"/>
                <a:cs typeface="Arial"/>
                <a:sym typeface="Arial"/>
              </a:rPr>
              <a:t>Application</a:t>
            </a:r>
          </a:p>
        </p:txBody>
      </p:sp>
      <p:sp>
        <p:nvSpPr>
          <p:cNvPr id="13" name="Shape 212"/>
          <p:cNvSpPr/>
          <p:nvPr/>
        </p:nvSpPr>
        <p:spPr>
          <a:xfrm>
            <a:off x="3256498" y="662226"/>
            <a:ext cx="2636762" cy="1717523"/>
          </a:xfrm>
          <a:prstGeom prst="rect">
            <a:avLst/>
          </a:prstGeom>
          <a:solidFill>
            <a:schemeClr val="dk1"/>
          </a:solidFill>
          <a:ln w="25400" cap="flat">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dirty="0" smtClean="0">
                <a:solidFill>
                  <a:schemeClr val="lt1"/>
                </a:solidFill>
                <a:latin typeface="Arial"/>
                <a:ea typeface="Arial"/>
                <a:cs typeface="Arial"/>
                <a:sym typeface="Arial"/>
              </a:rPr>
              <a:t>Web Application</a:t>
            </a:r>
          </a:p>
          <a:p>
            <a:pPr marL="0" marR="0" lvl="0" indent="0" algn="ctr" rtl="0">
              <a:spcBef>
                <a:spcPts val="0"/>
              </a:spcBef>
              <a:buSzPct val="25000"/>
              <a:buNone/>
            </a:pPr>
            <a:r>
              <a:rPr lang="en-US" sz="1800" b="0" i="0" u="none" strike="noStrike" cap="none" baseline="0" dirty="0" smtClean="0">
                <a:solidFill>
                  <a:schemeClr val="lt1"/>
                </a:solidFill>
                <a:latin typeface="Arial"/>
                <a:ea typeface="Arial"/>
                <a:cs typeface="Arial"/>
                <a:sym typeface="Arial"/>
              </a:rPr>
              <a:t>Front End</a:t>
            </a:r>
            <a:endParaRPr lang="en-US" sz="1800" b="0" i="0" u="none" strike="noStrike" cap="none" baseline="0" dirty="0">
              <a:solidFill>
                <a:schemeClr val="lt1"/>
              </a:solidFill>
              <a:latin typeface="Arial"/>
              <a:ea typeface="Arial"/>
              <a:cs typeface="Arial"/>
              <a:sym typeface="Arial"/>
            </a:endParaRPr>
          </a:p>
        </p:txBody>
      </p:sp>
      <p:cxnSp>
        <p:nvCxnSpPr>
          <p:cNvPr id="9" name="Straight Arrow Connector 8"/>
          <p:cNvCxnSpPr>
            <a:stCxn id="13" idx="2"/>
            <a:endCxn id="212" idx="0"/>
          </p:cNvCxnSpPr>
          <p:nvPr/>
        </p:nvCxnSpPr>
        <p:spPr>
          <a:xfrm>
            <a:off x="4574879" y="2379749"/>
            <a:ext cx="4377" cy="387984"/>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212" idx="1"/>
            <a:endCxn id="211" idx="0"/>
          </p:cNvCxnSpPr>
          <p:nvPr/>
        </p:nvCxnSpPr>
        <p:spPr>
          <a:xfrm flipH="1">
            <a:off x="1608668" y="3626495"/>
            <a:ext cx="1652207" cy="897124"/>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212" idx="3"/>
            <a:endCxn id="215" idx="0"/>
          </p:cNvCxnSpPr>
          <p:nvPr/>
        </p:nvCxnSpPr>
        <p:spPr>
          <a:xfrm>
            <a:off x="5897637" y="3626495"/>
            <a:ext cx="1644954" cy="892287"/>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335450" y="360739"/>
            <a:ext cx="7648617" cy="623986"/>
          </a:xfrm>
          <a:prstGeom prst="rect">
            <a:avLst/>
          </a:prstGeom>
          <a:noFill/>
          <a:ln>
            <a:noFill/>
          </a:ln>
        </p:spPr>
        <p:txBody>
          <a:bodyPr lIns="91425" tIns="45700" rIns="91425" bIns="45700" anchor="ctr" anchorCtr="0">
            <a:noAutofit/>
          </a:bodyPr>
          <a:lstStyle/>
          <a:p>
            <a:pPr marL="0" marR="0" lvl="0" indent="0" algn="l" rtl="0">
              <a:lnSpc>
                <a:spcPct val="95000"/>
              </a:lnSpc>
              <a:spcBef>
                <a:spcPts val="0"/>
              </a:spcBef>
              <a:buClr>
                <a:schemeClr val="accent1"/>
              </a:buClr>
              <a:buSzPct val="25000"/>
              <a:buFont typeface="Arial"/>
              <a:buNone/>
            </a:pPr>
            <a:r>
              <a:rPr lang="en-US" sz="2800" b="0" i="0" u="none" strike="noStrike" cap="none" baseline="0">
                <a:solidFill>
                  <a:schemeClr val="accent1"/>
                </a:solidFill>
                <a:latin typeface="Arial"/>
                <a:ea typeface="Arial"/>
                <a:cs typeface="Arial"/>
                <a:sym typeface="Arial"/>
              </a:rPr>
              <a:t>User Objects with Cloudant</a:t>
            </a:r>
          </a:p>
        </p:txBody>
      </p:sp>
      <p:sp>
        <p:nvSpPr>
          <p:cNvPr id="224" name="Shape 224"/>
          <p:cNvSpPr txBox="1">
            <a:spLocks noGrp="1"/>
          </p:cNvSpPr>
          <p:nvPr>
            <p:ph type="sldNum" idx="12"/>
          </p:nvPr>
        </p:nvSpPr>
        <p:spPr>
          <a:xfrm>
            <a:off x="8603852" y="6492875"/>
            <a:ext cx="482561" cy="31147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900" b="0" i="0" u="none" strike="noStrike" cap="none" baseline="0">
                <a:solidFill>
                  <a:srgbClr val="7F7F7F"/>
                </a:solidFill>
                <a:latin typeface="Arial"/>
                <a:ea typeface="Arial"/>
                <a:cs typeface="Arial"/>
                <a:sym typeface="Arial"/>
              </a:rPr>
              <a:t>21</a:t>
            </a:fld>
            <a:endParaRPr lang="en-US" sz="900" b="0" i="0" u="none" strike="noStrike" cap="none" baseline="0">
              <a:solidFill>
                <a:srgbClr val="7F7F7F"/>
              </a:solidFill>
              <a:latin typeface="Arial"/>
              <a:ea typeface="Arial"/>
              <a:cs typeface="Arial"/>
              <a:sym typeface="Arial"/>
            </a:endParaRPr>
          </a:p>
        </p:txBody>
      </p:sp>
      <p:pic>
        <p:nvPicPr>
          <p:cNvPr id="225" name="Shape 225"/>
          <p:cNvPicPr preferRelativeResize="0"/>
          <p:nvPr/>
        </p:nvPicPr>
        <p:blipFill rotWithShape="1">
          <a:blip r:embed="rId3">
            <a:alphaModFix/>
          </a:blip>
          <a:srcRect/>
          <a:stretch/>
        </p:blipFill>
        <p:spPr>
          <a:xfrm>
            <a:off x="0" y="2188258"/>
            <a:ext cx="9144000" cy="1719481"/>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335450" y="360739"/>
            <a:ext cx="7648617" cy="623986"/>
          </a:xfrm>
          <a:prstGeom prst="rect">
            <a:avLst/>
          </a:prstGeom>
          <a:noFill/>
          <a:ln>
            <a:noFill/>
          </a:ln>
        </p:spPr>
        <p:txBody>
          <a:bodyPr lIns="91425" tIns="45700" rIns="91425" bIns="45700" anchor="ctr" anchorCtr="0">
            <a:noAutofit/>
          </a:bodyPr>
          <a:lstStyle/>
          <a:p>
            <a:pPr marL="0" marR="0" lvl="0" indent="0" algn="l" rtl="0">
              <a:lnSpc>
                <a:spcPct val="95000"/>
              </a:lnSpc>
              <a:spcBef>
                <a:spcPts val="0"/>
              </a:spcBef>
              <a:buClr>
                <a:schemeClr val="accent1"/>
              </a:buClr>
              <a:buSzPct val="25000"/>
              <a:buFont typeface="Arial"/>
              <a:buNone/>
            </a:pPr>
            <a:r>
              <a:rPr lang="en-US" sz="2800" b="0" i="0" u="none" strike="noStrike" cap="none" baseline="0">
                <a:solidFill>
                  <a:schemeClr val="accent1"/>
                </a:solidFill>
                <a:latin typeface="Arial"/>
                <a:ea typeface="Arial"/>
                <a:cs typeface="Arial"/>
                <a:sym typeface="Arial"/>
              </a:rPr>
              <a:t>Note Objects with Cloudant</a:t>
            </a:r>
          </a:p>
        </p:txBody>
      </p:sp>
      <p:sp>
        <p:nvSpPr>
          <p:cNvPr id="231" name="Shape 231"/>
          <p:cNvSpPr txBox="1">
            <a:spLocks noGrp="1"/>
          </p:cNvSpPr>
          <p:nvPr>
            <p:ph type="sldNum" idx="12"/>
          </p:nvPr>
        </p:nvSpPr>
        <p:spPr>
          <a:xfrm>
            <a:off x="8603852" y="6492875"/>
            <a:ext cx="482561" cy="31147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900" b="0" i="0" u="none" strike="noStrike" cap="none" baseline="0">
                <a:solidFill>
                  <a:srgbClr val="7F7F7F"/>
                </a:solidFill>
                <a:latin typeface="Arial"/>
                <a:ea typeface="Arial"/>
                <a:cs typeface="Arial"/>
                <a:sym typeface="Arial"/>
              </a:rPr>
              <a:t>22</a:t>
            </a:fld>
            <a:endParaRPr lang="en-US" sz="900" b="0" i="0" u="none" strike="noStrike" cap="none" baseline="0">
              <a:solidFill>
                <a:srgbClr val="7F7F7F"/>
              </a:solidFill>
              <a:latin typeface="Arial"/>
              <a:ea typeface="Arial"/>
              <a:cs typeface="Arial"/>
              <a:sym typeface="Arial"/>
            </a:endParaRPr>
          </a:p>
        </p:txBody>
      </p:sp>
      <p:pic>
        <p:nvPicPr>
          <p:cNvPr id="232" name="Shape 232"/>
          <p:cNvPicPr preferRelativeResize="0"/>
          <p:nvPr/>
        </p:nvPicPr>
        <p:blipFill rotWithShape="1">
          <a:blip r:embed="rId3">
            <a:alphaModFix/>
          </a:blip>
          <a:srcRect/>
          <a:stretch/>
        </p:blipFill>
        <p:spPr>
          <a:xfrm>
            <a:off x="0" y="1777256"/>
            <a:ext cx="9144000" cy="217862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335450" y="360739"/>
            <a:ext cx="7648617" cy="623986"/>
          </a:xfrm>
          <a:prstGeom prst="rect">
            <a:avLst/>
          </a:prstGeom>
          <a:noFill/>
          <a:ln>
            <a:noFill/>
          </a:ln>
        </p:spPr>
        <p:txBody>
          <a:bodyPr lIns="91425" tIns="45700" rIns="91425" bIns="45700" anchor="ctr" anchorCtr="0">
            <a:noAutofit/>
          </a:bodyPr>
          <a:lstStyle/>
          <a:p>
            <a:pPr marL="0" marR="0" lvl="0" indent="0" algn="l" rtl="0">
              <a:lnSpc>
                <a:spcPct val="95000"/>
              </a:lnSpc>
              <a:spcBef>
                <a:spcPts val="0"/>
              </a:spcBef>
              <a:buClr>
                <a:schemeClr val="accent1"/>
              </a:buClr>
              <a:buSzPct val="25000"/>
              <a:buFont typeface="Arial"/>
              <a:buNone/>
            </a:pPr>
            <a:r>
              <a:rPr lang="en-US" sz="2800" b="0" i="0" u="none" strike="noStrike" cap="none" baseline="0" dirty="0" smtClean="0">
                <a:solidFill>
                  <a:schemeClr val="accent1"/>
                </a:solidFill>
                <a:latin typeface="Arial"/>
                <a:ea typeface="Arial"/>
                <a:cs typeface="Arial"/>
                <a:sym typeface="Arial"/>
              </a:rPr>
              <a:t>Image Processing Pipeline</a:t>
            </a:r>
            <a:endParaRPr lang="en-US" sz="2800" b="0" i="0" u="none" strike="noStrike" cap="none" baseline="0" dirty="0">
              <a:solidFill>
                <a:schemeClr val="accent1"/>
              </a:solidFill>
              <a:latin typeface="Arial"/>
              <a:ea typeface="Arial"/>
              <a:cs typeface="Arial"/>
              <a:sym typeface="Arial"/>
            </a:endParaRPr>
          </a:p>
        </p:txBody>
      </p:sp>
      <p:sp>
        <p:nvSpPr>
          <p:cNvPr id="238" name="Shape 238"/>
          <p:cNvSpPr txBox="1">
            <a:spLocks noGrp="1"/>
          </p:cNvSpPr>
          <p:nvPr>
            <p:ph type="sldNum" idx="12"/>
          </p:nvPr>
        </p:nvSpPr>
        <p:spPr>
          <a:xfrm>
            <a:off x="8603852" y="6492875"/>
            <a:ext cx="482561" cy="31147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900" b="0" i="0" u="none" strike="noStrike" cap="none" baseline="0">
                <a:solidFill>
                  <a:srgbClr val="7F7F7F"/>
                </a:solidFill>
                <a:latin typeface="Arial"/>
                <a:ea typeface="Arial"/>
                <a:cs typeface="Arial"/>
                <a:sym typeface="Arial"/>
              </a:rPr>
              <a:t>23</a:t>
            </a:fld>
            <a:endParaRPr lang="en-US" sz="900" b="0" i="0" u="none" strike="noStrike" cap="none" baseline="0">
              <a:solidFill>
                <a:srgbClr val="7F7F7F"/>
              </a:solidFill>
              <a:latin typeface="Arial"/>
              <a:ea typeface="Arial"/>
              <a:cs typeface="Arial"/>
              <a:sym typeface="Arial"/>
            </a:endParaRPr>
          </a:p>
        </p:txBody>
      </p:sp>
      <p:sp>
        <p:nvSpPr>
          <p:cNvPr id="239" name="Shape 239"/>
          <p:cNvSpPr/>
          <p:nvPr/>
        </p:nvSpPr>
        <p:spPr>
          <a:xfrm>
            <a:off x="314476" y="1717523"/>
            <a:ext cx="3930951" cy="4547809"/>
          </a:xfrm>
          <a:prstGeom prst="roundRect">
            <a:avLst>
              <a:gd name="adj" fmla="val 16667"/>
            </a:avLst>
          </a:prstGeom>
          <a:solidFill>
            <a:srgbClr val="C3E2F7"/>
          </a:solidFill>
          <a:ln w="9525" cap="flat">
            <a:solidFill>
              <a:srgbClr val="2EAFEC"/>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240" name="Shape 240"/>
          <p:cNvSpPr txBox="1"/>
          <p:nvPr/>
        </p:nvSpPr>
        <p:spPr>
          <a:xfrm>
            <a:off x="1536984" y="1257907"/>
            <a:ext cx="1473129" cy="34144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smtClean="0">
                <a:solidFill>
                  <a:schemeClr val="dk1"/>
                </a:solidFill>
                <a:latin typeface="Arial"/>
                <a:ea typeface="Arial"/>
                <a:cs typeface="Arial"/>
                <a:sym typeface="Arial"/>
              </a:rPr>
              <a:t>iPhone App</a:t>
            </a:r>
            <a:endParaRPr lang="en-US" sz="1800" b="0" i="0" u="none" strike="noStrike" cap="none" baseline="0" dirty="0">
              <a:solidFill>
                <a:schemeClr val="dk1"/>
              </a:solidFill>
              <a:latin typeface="Arial"/>
              <a:ea typeface="Arial"/>
              <a:cs typeface="Arial"/>
              <a:sym typeface="Arial"/>
            </a:endParaRPr>
          </a:p>
        </p:txBody>
      </p:sp>
      <p:sp>
        <p:nvSpPr>
          <p:cNvPr id="241" name="Shape 241"/>
          <p:cNvSpPr/>
          <p:nvPr/>
        </p:nvSpPr>
        <p:spPr>
          <a:xfrm>
            <a:off x="1173237" y="2213428"/>
            <a:ext cx="2213428" cy="1221618"/>
          </a:xfrm>
          <a:prstGeom prst="roundRect">
            <a:avLst>
              <a:gd name="adj" fmla="val 16667"/>
            </a:avLst>
          </a:prstGeom>
          <a:solidFill>
            <a:srgbClr val="43A5E8"/>
          </a:solidFill>
          <a:ln w="9525" cap="flat">
            <a:solidFill>
              <a:srgbClr val="43A5E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dirty="0" smtClean="0">
                <a:solidFill>
                  <a:schemeClr val="lt1"/>
                </a:solidFill>
              </a:rPr>
              <a:t>Extract Note Page from Image with </a:t>
            </a:r>
            <a:r>
              <a:rPr lang="en-US" sz="1800" dirty="0" err="1" smtClean="0">
                <a:solidFill>
                  <a:schemeClr val="lt1"/>
                </a:solidFill>
              </a:rPr>
              <a:t>iOS</a:t>
            </a:r>
            <a:r>
              <a:rPr lang="en-US" sz="1800" dirty="0" smtClean="0">
                <a:solidFill>
                  <a:schemeClr val="lt1"/>
                </a:solidFill>
              </a:rPr>
              <a:t> </a:t>
            </a:r>
            <a:r>
              <a:rPr lang="en-US" sz="1800" dirty="0" err="1" smtClean="0">
                <a:solidFill>
                  <a:schemeClr val="lt1"/>
                </a:solidFill>
              </a:rPr>
              <a:t>OpenCV</a:t>
            </a:r>
            <a:r>
              <a:rPr lang="en-US" sz="1800" dirty="0" smtClean="0">
                <a:solidFill>
                  <a:schemeClr val="lt1"/>
                </a:solidFill>
              </a:rPr>
              <a:t> Library</a:t>
            </a:r>
            <a:endParaRPr lang="en-US" sz="1800" b="0" i="0" u="none" strike="noStrike" cap="none" baseline="0" dirty="0">
              <a:solidFill>
                <a:schemeClr val="lt1"/>
              </a:solidFill>
              <a:latin typeface="Arial"/>
              <a:ea typeface="Arial"/>
              <a:cs typeface="Arial"/>
              <a:sym typeface="Arial"/>
            </a:endParaRPr>
          </a:p>
        </p:txBody>
      </p:sp>
      <p:sp>
        <p:nvSpPr>
          <p:cNvPr id="242" name="Shape 242"/>
          <p:cNvSpPr/>
          <p:nvPr/>
        </p:nvSpPr>
        <p:spPr>
          <a:xfrm>
            <a:off x="1168400" y="4361541"/>
            <a:ext cx="2213428" cy="1221618"/>
          </a:xfrm>
          <a:prstGeom prst="roundRect">
            <a:avLst>
              <a:gd name="adj" fmla="val 16667"/>
            </a:avLst>
          </a:prstGeom>
          <a:solidFill>
            <a:srgbClr val="43A5E8"/>
          </a:solidFill>
          <a:ln w="9525" cap="flat">
            <a:solidFill>
              <a:srgbClr val="43A5E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dirty="0" smtClean="0">
                <a:solidFill>
                  <a:schemeClr val="lt1"/>
                </a:solidFill>
                <a:latin typeface="Arial"/>
                <a:ea typeface="Arial"/>
                <a:cs typeface="Arial"/>
                <a:sym typeface="Arial"/>
              </a:rPr>
              <a:t>Send Enhanced</a:t>
            </a:r>
            <a:r>
              <a:rPr lang="en-US" sz="1800" b="0" i="0" u="none" strike="noStrike" cap="none" dirty="0" smtClean="0">
                <a:solidFill>
                  <a:schemeClr val="lt1"/>
                </a:solidFill>
                <a:latin typeface="Arial"/>
                <a:ea typeface="Arial"/>
                <a:cs typeface="Arial"/>
                <a:sym typeface="Arial"/>
              </a:rPr>
              <a:t> Note Image with Metadata to Server</a:t>
            </a:r>
            <a:endParaRPr lang="en-US" sz="1800" b="0" i="0" u="none" strike="noStrike" cap="none" baseline="0" dirty="0">
              <a:solidFill>
                <a:schemeClr val="lt1"/>
              </a:solidFill>
              <a:latin typeface="Arial"/>
              <a:ea typeface="Arial"/>
              <a:cs typeface="Arial"/>
              <a:sym typeface="Arial"/>
            </a:endParaRPr>
          </a:p>
        </p:txBody>
      </p:sp>
      <p:sp>
        <p:nvSpPr>
          <p:cNvPr id="243" name="Shape 243"/>
          <p:cNvSpPr/>
          <p:nvPr/>
        </p:nvSpPr>
        <p:spPr>
          <a:xfrm>
            <a:off x="5014685" y="1712684"/>
            <a:ext cx="3930951" cy="4547809"/>
          </a:xfrm>
          <a:prstGeom prst="roundRect">
            <a:avLst>
              <a:gd name="adj" fmla="val 16667"/>
            </a:avLst>
          </a:prstGeom>
          <a:solidFill>
            <a:srgbClr val="C3E2F7"/>
          </a:solidFill>
          <a:ln w="9525" cap="flat">
            <a:solidFill>
              <a:srgbClr val="2EAFEC"/>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cxnSp>
        <p:nvCxnSpPr>
          <p:cNvPr id="248" name="Shape 248"/>
          <p:cNvCxnSpPr>
            <a:stCxn id="241" idx="2"/>
            <a:endCxn id="242" idx="0"/>
          </p:cNvCxnSpPr>
          <p:nvPr/>
        </p:nvCxnSpPr>
        <p:spPr>
          <a:xfrm flipH="1">
            <a:off x="2275152" y="3435047"/>
            <a:ext cx="4800" cy="926400"/>
          </a:xfrm>
          <a:prstGeom prst="straightConnector1">
            <a:avLst/>
          </a:prstGeom>
          <a:noFill/>
          <a:ln w="25400" cap="flat">
            <a:solidFill>
              <a:schemeClr val="dk1"/>
            </a:solidFill>
            <a:prstDash val="solid"/>
            <a:round/>
            <a:headEnd type="none" w="med" len="med"/>
            <a:tailEnd type="stealth" w="lg" len="lg"/>
          </a:ln>
        </p:spPr>
      </p:cxnSp>
      <p:sp>
        <p:nvSpPr>
          <p:cNvPr id="250" name="Shape 250"/>
          <p:cNvSpPr txBox="1"/>
          <p:nvPr/>
        </p:nvSpPr>
        <p:spPr>
          <a:xfrm>
            <a:off x="6127450" y="1238713"/>
            <a:ext cx="1711385" cy="39578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smtClean="0">
                <a:solidFill>
                  <a:schemeClr val="dk1"/>
                </a:solidFill>
                <a:latin typeface="Arial"/>
                <a:ea typeface="Arial"/>
                <a:cs typeface="Arial"/>
                <a:sym typeface="Arial"/>
              </a:rPr>
              <a:t>Python Server</a:t>
            </a:r>
            <a:endParaRPr lang="en-US" sz="1800" b="0" i="0" u="none" strike="noStrike" cap="none" baseline="0" dirty="0">
              <a:solidFill>
                <a:schemeClr val="dk1"/>
              </a:solidFill>
              <a:latin typeface="Arial"/>
              <a:ea typeface="Arial"/>
              <a:cs typeface="Arial"/>
              <a:sym typeface="Arial"/>
            </a:endParaRPr>
          </a:p>
        </p:txBody>
      </p:sp>
      <p:cxnSp>
        <p:nvCxnSpPr>
          <p:cNvPr id="16" name="Shape 248"/>
          <p:cNvCxnSpPr>
            <a:stCxn id="242" idx="3"/>
            <a:endCxn id="19" idx="1"/>
          </p:cNvCxnSpPr>
          <p:nvPr/>
        </p:nvCxnSpPr>
        <p:spPr>
          <a:xfrm flipV="1">
            <a:off x="3381828" y="4967949"/>
            <a:ext cx="2501174" cy="4401"/>
          </a:xfrm>
          <a:prstGeom prst="straightConnector1">
            <a:avLst/>
          </a:prstGeom>
          <a:noFill/>
          <a:ln w="25400" cap="flat">
            <a:solidFill>
              <a:schemeClr val="dk1"/>
            </a:solidFill>
            <a:prstDash val="solid"/>
            <a:round/>
            <a:headEnd type="none" w="med" len="med"/>
            <a:tailEnd type="stealth" w="lg" len="lg"/>
          </a:ln>
        </p:spPr>
      </p:cxnSp>
      <p:sp>
        <p:nvSpPr>
          <p:cNvPr id="19" name="Shape 242"/>
          <p:cNvSpPr/>
          <p:nvPr/>
        </p:nvSpPr>
        <p:spPr>
          <a:xfrm>
            <a:off x="5883002" y="4357140"/>
            <a:ext cx="2213428" cy="1221618"/>
          </a:xfrm>
          <a:prstGeom prst="roundRect">
            <a:avLst>
              <a:gd name="adj" fmla="val 16667"/>
            </a:avLst>
          </a:prstGeom>
          <a:solidFill>
            <a:srgbClr val="43A5E8"/>
          </a:solidFill>
          <a:ln w="9525" cap="flat">
            <a:solidFill>
              <a:srgbClr val="43A5E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dirty="0" smtClean="0">
                <a:solidFill>
                  <a:schemeClr val="lt1"/>
                </a:solidFill>
                <a:latin typeface="Arial"/>
                <a:ea typeface="Arial"/>
                <a:cs typeface="Arial"/>
                <a:sym typeface="Arial"/>
              </a:rPr>
              <a:t>Augmented Reality with</a:t>
            </a:r>
            <a:r>
              <a:rPr lang="en-US" sz="1800" b="0" i="0" u="none" strike="noStrike" cap="none" dirty="0" smtClean="0">
                <a:solidFill>
                  <a:schemeClr val="lt1"/>
                </a:solidFill>
                <a:latin typeface="Arial"/>
                <a:ea typeface="Arial"/>
                <a:cs typeface="Arial"/>
                <a:sym typeface="Arial"/>
              </a:rPr>
              <a:t> </a:t>
            </a:r>
            <a:r>
              <a:rPr lang="en-US" sz="1800" b="0" i="0" u="none" strike="noStrike" cap="none" dirty="0" err="1" smtClean="0">
                <a:solidFill>
                  <a:schemeClr val="lt1"/>
                </a:solidFill>
                <a:latin typeface="Arial"/>
                <a:ea typeface="Arial"/>
                <a:cs typeface="Arial"/>
                <a:sym typeface="Arial"/>
              </a:rPr>
              <a:t>AlchemyAPI</a:t>
            </a:r>
            <a:endParaRPr lang="en-US" sz="1800" b="0" i="0" u="none" strike="noStrike" cap="none" baseline="0" dirty="0">
              <a:solidFill>
                <a:schemeClr val="lt1"/>
              </a:solidFill>
              <a:latin typeface="Arial"/>
              <a:ea typeface="Arial"/>
              <a:cs typeface="Arial"/>
              <a:sym typeface="Arial"/>
            </a:endParaRPr>
          </a:p>
        </p:txBody>
      </p:sp>
      <p:sp>
        <p:nvSpPr>
          <p:cNvPr id="22" name="Shape 242"/>
          <p:cNvSpPr/>
          <p:nvPr/>
        </p:nvSpPr>
        <p:spPr>
          <a:xfrm>
            <a:off x="5878625" y="2204593"/>
            <a:ext cx="2213428" cy="1221618"/>
          </a:xfrm>
          <a:prstGeom prst="roundRect">
            <a:avLst>
              <a:gd name="adj" fmla="val 16667"/>
            </a:avLst>
          </a:prstGeom>
          <a:solidFill>
            <a:srgbClr val="43A5E8"/>
          </a:solidFill>
          <a:ln w="9525" cap="flat">
            <a:solidFill>
              <a:srgbClr val="43A5E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dirty="0" smtClean="0">
                <a:solidFill>
                  <a:schemeClr val="lt1"/>
                </a:solidFill>
                <a:latin typeface="Arial"/>
                <a:ea typeface="Arial"/>
                <a:cs typeface="Arial"/>
                <a:sym typeface="Arial"/>
              </a:rPr>
              <a:t>Custom OCR </a:t>
            </a:r>
            <a:r>
              <a:rPr lang="en-US" sz="1800" dirty="0" smtClean="0">
                <a:solidFill>
                  <a:schemeClr val="lt1"/>
                </a:solidFill>
              </a:rPr>
              <a:t>Implementation Built on </a:t>
            </a:r>
            <a:r>
              <a:rPr lang="en-US" sz="1800" dirty="0" err="1" smtClean="0">
                <a:solidFill>
                  <a:schemeClr val="lt1"/>
                </a:solidFill>
              </a:rPr>
              <a:t>Tesseract</a:t>
            </a:r>
            <a:endParaRPr lang="en-US" sz="1800" b="0" i="0" u="none" strike="noStrike" cap="none" baseline="0" dirty="0">
              <a:solidFill>
                <a:schemeClr val="lt1"/>
              </a:solidFill>
              <a:latin typeface="Arial"/>
              <a:ea typeface="Arial"/>
              <a:cs typeface="Arial"/>
              <a:sym typeface="Arial"/>
            </a:endParaRPr>
          </a:p>
        </p:txBody>
      </p:sp>
      <p:cxnSp>
        <p:nvCxnSpPr>
          <p:cNvPr id="23" name="Shape 248"/>
          <p:cNvCxnSpPr>
            <a:stCxn id="19" idx="0"/>
            <a:endCxn id="22" idx="2"/>
          </p:cNvCxnSpPr>
          <p:nvPr/>
        </p:nvCxnSpPr>
        <p:spPr>
          <a:xfrm flipH="1" flipV="1">
            <a:off x="6985339" y="3426211"/>
            <a:ext cx="4377" cy="930929"/>
          </a:xfrm>
          <a:prstGeom prst="straightConnector1">
            <a:avLst/>
          </a:prstGeom>
          <a:noFill/>
          <a:ln w="25400" cap="flat">
            <a:solidFill>
              <a:schemeClr val="dk1"/>
            </a:solidFill>
            <a:prstDash val="solid"/>
            <a:round/>
            <a:headEnd type="none" w="med" len="med"/>
            <a:tailEnd type="stealth" w="lg" len="lg"/>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335450" y="360739"/>
            <a:ext cx="7648617" cy="623986"/>
          </a:xfrm>
          <a:prstGeom prst="rect">
            <a:avLst/>
          </a:prstGeom>
          <a:noFill/>
          <a:ln>
            <a:noFill/>
          </a:ln>
        </p:spPr>
        <p:txBody>
          <a:bodyPr lIns="91425" tIns="45700" rIns="91425" bIns="45700" anchor="ctr" anchorCtr="0">
            <a:noAutofit/>
          </a:bodyPr>
          <a:lstStyle/>
          <a:p>
            <a:pPr marL="0" marR="0" lvl="0" indent="0" algn="l" rtl="0">
              <a:lnSpc>
                <a:spcPct val="95000"/>
              </a:lnSpc>
              <a:spcBef>
                <a:spcPts val="0"/>
              </a:spcBef>
              <a:buClr>
                <a:schemeClr val="accent1"/>
              </a:buClr>
              <a:buSzPct val="25000"/>
              <a:buFont typeface="Arial"/>
              <a:buNone/>
            </a:pPr>
            <a:r>
              <a:rPr lang="en-US" sz="2800" b="0" i="0" u="none" strike="noStrike" cap="none" baseline="0" dirty="0">
                <a:solidFill>
                  <a:schemeClr val="accent1"/>
                </a:solidFill>
                <a:latin typeface="Arial"/>
                <a:ea typeface="Arial"/>
                <a:cs typeface="Arial"/>
                <a:sym typeface="Arial"/>
              </a:rPr>
              <a:t>Collaborative Editing</a:t>
            </a:r>
          </a:p>
        </p:txBody>
      </p:sp>
      <p:sp>
        <p:nvSpPr>
          <p:cNvPr id="238" name="Shape 238"/>
          <p:cNvSpPr txBox="1">
            <a:spLocks noGrp="1"/>
          </p:cNvSpPr>
          <p:nvPr>
            <p:ph type="sldNum" idx="12"/>
          </p:nvPr>
        </p:nvSpPr>
        <p:spPr>
          <a:xfrm>
            <a:off x="8603852" y="6492875"/>
            <a:ext cx="482561" cy="31147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900" b="0" i="0" u="none" strike="noStrike" cap="none" baseline="0">
                <a:solidFill>
                  <a:srgbClr val="7F7F7F"/>
                </a:solidFill>
                <a:latin typeface="Arial"/>
                <a:ea typeface="Arial"/>
                <a:cs typeface="Arial"/>
                <a:sym typeface="Arial"/>
              </a:rPr>
              <a:t>24</a:t>
            </a:fld>
            <a:endParaRPr lang="en-US" sz="900" b="0" i="0" u="none" strike="noStrike" cap="none" baseline="0">
              <a:solidFill>
                <a:srgbClr val="7F7F7F"/>
              </a:solidFill>
              <a:latin typeface="Arial"/>
              <a:ea typeface="Arial"/>
              <a:cs typeface="Arial"/>
              <a:sym typeface="Arial"/>
            </a:endParaRPr>
          </a:p>
        </p:txBody>
      </p:sp>
      <p:sp>
        <p:nvSpPr>
          <p:cNvPr id="239" name="Shape 239"/>
          <p:cNvSpPr/>
          <p:nvPr/>
        </p:nvSpPr>
        <p:spPr>
          <a:xfrm>
            <a:off x="314476" y="1717523"/>
            <a:ext cx="3930951" cy="4547809"/>
          </a:xfrm>
          <a:prstGeom prst="roundRect">
            <a:avLst>
              <a:gd name="adj" fmla="val 16667"/>
            </a:avLst>
          </a:prstGeom>
          <a:solidFill>
            <a:srgbClr val="C3E2F7"/>
          </a:solidFill>
          <a:ln w="9525" cap="flat">
            <a:solidFill>
              <a:srgbClr val="2EAFEC"/>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240" name="Shape 240"/>
          <p:cNvSpPr txBox="1"/>
          <p:nvPr/>
        </p:nvSpPr>
        <p:spPr>
          <a:xfrm>
            <a:off x="1427240" y="1257907"/>
            <a:ext cx="175380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Arial"/>
                <a:ea typeface="Arial"/>
                <a:cs typeface="Arial"/>
                <a:sym typeface="Arial"/>
              </a:rPr>
              <a:t>node.js Server</a:t>
            </a:r>
          </a:p>
        </p:txBody>
      </p:sp>
      <p:sp>
        <p:nvSpPr>
          <p:cNvPr id="241" name="Shape 241"/>
          <p:cNvSpPr/>
          <p:nvPr/>
        </p:nvSpPr>
        <p:spPr>
          <a:xfrm>
            <a:off x="1173237" y="2213428"/>
            <a:ext cx="2213428" cy="1221618"/>
          </a:xfrm>
          <a:prstGeom prst="roundRect">
            <a:avLst>
              <a:gd name="adj" fmla="val 16667"/>
            </a:avLst>
          </a:prstGeom>
          <a:solidFill>
            <a:srgbClr val="43A5E8"/>
          </a:solidFill>
          <a:ln w="9525" cap="flat">
            <a:solidFill>
              <a:srgbClr val="43A5E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ShareJS</a:t>
            </a:r>
          </a:p>
        </p:txBody>
      </p:sp>
      <p:sp>
        <p:nvSpPr>
          <p:cNvPr id="242" name="Shape 242"/>
          <p:cNvSpPr/>
          <p:nvPr/>
        </p:nvSpPr>
        <p:spPr>
          <a:xfrm>
            <a:off x="1168400" y="4361541"/>
            <a:ext cx="2213428" cy="1221618"/>
          </a:xfrm>
          <a:prstGeom prst="roundRect">
            <a:avLst>
              <a:gd name="adj" fmla="val 16667"/>
            </a:avLst>
          </a:prstGeom>
          <a:solidFill>
            <a:srgbClr val="43A5E8"/>
          </a:solidFill>
          <a:ln w="9525" cap="flat">
            <a:solidFill>
              <a:srgbClr val="43A5E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dirty="0" err="1" smtClean="0">
                <a:solidFill>
                  <a:schemeClr val="lt1"/>
                </a:solidFill>
                <a:latin typeface="Arial"/>
                <a:ea typeface="Arial"/>
                <a:cs typeface="Arial"/>
                <a:sym typeface="Arial"/>
              </a:rPr>
              <a:t>LiveDB</a:t>
            </a:r>
            <a:r>
              <a:rPr lang="en-US" sz="1800" b="0" i="0" u="none" strike="noStrike" cap="none" baseline="0" dirty="0" smtClean="0">
                <a:solidFill>
                  <a:schemeClr val="lt1"/>
                </a:solidFill>
                <a:latin typeface="Arial"/>
                <a:ea typeface="Arial"/>
                <a:cs typeface="Arial"/>
                <a:sym typeface="Arial"/>
              </a:rPr>
              <a:t> </a:t>
            </a:r>
            <a:r>
              <a:rPr lang="en-US" sz="1800" dirty="0" smtClean="0">
                <a:solidFill>
                  <a:schemeClr val="lt1"/>
                </a:solidFill>
              </a:rPr>
              <a:t>with Custom</a:t>
            </a:r>
          </a:p>
          <a:p>
            <a:pPr marL="0" marR="0" lvl="0" indent="0" algn="ctr" rtl="0">
              <a:spcBef>
                <a:spcPts val="0"/>
              </a:spcBef>
              <a:buSzPct val="25000"/>
              <a:buNone/>
            </a:pPr>
            <a:r>
              <a:rPr lang="en-US" sz="1800" dirty="0" err="1" smtClean="0">
                <a:solidFill>
                  <a:schemeClr val="lt1"/>
                </a:solidFill>
              </a:rPr>
              <a:t>Cloudant</a:t>
            </a:r>
            <a:r>
              <a:rPr lang="en-US" sz="1800" dirty="0" smtClean="0">
                <a:solidFill>
                  <a:schemeClr val="lt1"/>
                </a:solidFill>
              </a:rPr>
              <a:t> Wrapper</a:t>
            </a:r>
            <a:endParaRPr lang="en-US" sz="1800" b="0" i="0" u="none" strike="noStrike" cap="none" baseline="0" dirty="0">
              <a:solidFill>
                <a:schemeClr val="lt1"/>
              </a:solidFill>
              <a:latin typeface="Arial"/>
              <a:ea typeface="Arial"/>
              <a:cs typeface="Arial"/>
              <a:sym typeface="Arial"/>
            </a:endParaRPr>
          </a:p>
        </p:txBody>
      </p:sp>
      <p:sp>
        <p:nvSpPr>
          <p:cNvPr id="243" name="Shape 243"/>
          <p:cNvSpPr/>
          <p:nvPr/>
        </p:nvSpPr>
        <p:spPr>
          <a:xfrm>
            <a:off x="5014685" y="1712684"/>
            <a:ext cx="3930951" cy="4547809"/>
          </a:xfrm>
          <a:prstGeom prst="roundRect">
            <a:avLst>
              <a:gd name="adj" fmla="val 16667"/>
            </a:avLst>
          </a:prstGeom>
          <a:solidFill>
            <a:srgbClr val="C3E2F7"/>
          </a:solidFill>
          <a:ln w="9525" cap="flat">
            <a:solidFill>
              <a:srgbClr val="2EAFEC"/>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244" name="Shape 244"/>
          <p:cNvSpPr/>
          <p:nvPr/>
        </p:nvSpPr>
        <p:spPr>
          <a:xfrm>
            <a:off x="5873446" y="2208591"/>
            <a:ext cx="2213428" cy="1221618"/>
          </a:xfrm>
          <a:prstGeom prst="roundRect">
            <a:avLst>
              <a:gd name="adj" fmla="val 16667"/>
            </a:avLst>
          </a:prstGeom>
          <a:solidFill>
            <a:srgbClr val="43A5E8"/>
          </a:solidFill>
          <a:ln w="9525" cap="flat">
            <a:solidFill>
              <a:srgbClr val="43A5E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Sockets.IO</a:t>
            </a:r>
          </a:p>
        </p:txBody>
      </p:sp>
      <p:sp>
        <p:nvSpPr>
          <p:cNvPr id="245" name="Shape 245"/>
          <p:cNvSpPr/>
          <p:nvPr/>
        </p:nvSpPr>
        <p:spPr>
          <a:xfrm>
            <a:off x="5873538" y="4368796"/>
            <a:ext cx="2213428" cy="1221618"/>
          </a:xfrm>
          <a:prstGeom prst="roundRect">
            <a:avLst>
              <a:gd name="adj" fmla="val 16667"/>
            </a:avLst>
          </a:prstGeom>
          <a:solidFill>
            <a:srgbClr val="43A5E8"/>
          </a:solidFill>
          <a:ln w="9525" cap="flat">
            <a:solidFill>
              <a:srgbClr val="43A5E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QuillJS</a:t>
            </a:r>
          </a:p>
        </p:txBody>
      </p:sp>
      <p:cxnSp>
        <p:nvCxnSpPr>
          <p:cNvPr id="246" name="Shape 246"/>
          <p:cNvCxnSpPr/>
          <p:nvPr/>
        </p:nvCxnSpPr>
        <p:spPr>
          <a:xfrm rot="10800000" flipH="1">
            <a:off x="4245428" y="3744690"/>
            <a:ext cx="769257" cy="4837"/>
          </a:xfrm>
          <a:prstGeom prst="straightConnector1">
            <a:avLst/>
          </a:prstGeom>
          <a:noFill/>
          <a:ln w="25400" cap="flat">
            <a:solidFill>
              <a:schemeClr val="dk1"/>
            </a:solidFill>
            <a:prstDash val="solid"/>
            <a:round/>
            <a:headEnd type="none" w="med" len="med"/>
            <a:tailEnd type="stealth" w="lg" len="lg"/>
          </a:ln>
        </p:spPr>
      </p:cxnSp>
      <p:cxnSp>
        <p:nvCxnSpPr>
          <p:cNvPr id="247" name="Shape 247"/>
          <p:cNvCxnSpPr/>
          <p:nvPr/>
        </p:nvCxnSpPr>
        <p:spPr>
          <a:xfrm flipH="1">
            <a:off x="4245428" y="4228489"/>
            <a:ext cx="769257" cy="4837"/>
          </a:xfrm>
          <a:prstGeom prst="straightConnector1">
            <a:avLst/>
          </a:prstGeom>
          <a:noFill/>
          <a:ln w="25400" cap="flat">
            <a:solidFill>
              <a:schemeClr val="dk1"/>
            </a:solidFill>
            <a:prstDash val="solid"/>
            <a:round/>
            <a:headEnd type="none" w="med" len="med"/>
            <a:tailEnd type="stealth" w="lg" len="lg"/>
          </a:ln>
        </p:spPr>
      </p:cxnSp>
      <p:cxnSp>
        <p:nvCxnSpPr>
          <p:cNvPr id="248" name="Shape 248"/>
          <p:cNvCxnSpPr>
            <a:stCxn id="241" idx="2"/>
            <a:endCxn id="242" idx="0"/>
          </p:cNvCxnSpPr>
          <p:nvPr/>
        </p:nvCxnSpPr>
        <p:spPr>
          <a:xfrm flipH="1">
            <a:off x="2275152" y="3435047"/>
            <a:ext cx="4800" cy="926400"/>
          </a:xfrm>
          <a:prstGeom prst="straightConnector1">
            <a:avLst/>
          </a:prstGeom>
          <a:noFill/>
          <a:ln w="25400" cap="flat">
            <a:solidFill>
              <a:schemeClr val="dk1"/>
            </a:solidFill>
            <a:prstDash val="solid"/>
            <a:round/>
            <a:headEnd type="none" w="med" len="med"/>
            <a:tailEnd type="stealth" w="lg" len="lg"/>
          </a:ln>
        </p:spPr>
      </p:cxnSp>
      <p:cxnSp>
        <p:nvCxnSpPr>
          <p:cNvPr id="249" name="Shape 249"/>
          <p:cNvCxnSpPr>
            <a:stCxn id="245" idx="0"/>
            <a:endCxn id="244" idx="2"/>
          </p:cNvCxnSpPr>
          <p:nvPr/>
        </p:nvCxnSpPr>
        <p:spPr>
          <a:xfrm flipH="1" flipV="1">
            <a:off x="6980160" y="3430209"/>
            <a:ext cx="92" cy="938587"/>
          </a:xfrm>
          <a:prstGeom prst="straightConnector1">
            <a:avLst/>
          </a:prstGeom>
          <a:noFill/>
          <a:ln w="25400" cap="flat">
            <a:solidFill>
              <a:schemeClr val="dk1"/>
            </a:solidFill>
            <a:prstDash val="solid"/>
            <a:round/>
            <a:headEnd type="none" w="med" len="med"/>
            <a:tailEnd type="stealth" w="lg" len="lg"/>
          </a:ln>
        </p:spPr>
      </p:cxnSp>
      <p:sp>
        <p:nvSpPr>
          <p:cNvPr id="250" name="Shape 250"/>
          <p:cNvSpPr txBox="1"/>
          <p:nvPr/>
        </p:nvSpPr>
        <p:spPr>
          <a:xfrm>
            <a:off x="6127450" y="1265163"/>
            <a:ext cx="175380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Arial"/>
                <a:ea typeface="Arial"/>
                <a:cs typeface="Arial"/>
                <a:sym typeface="Arial"/>
              </a:rPr>
              <a:t>Web Front-End</a:t>
            </a:r>
          </a:p>
        </p:txBody>
      </p:sp>
    </p:spTree>
    <p:extLst>
      <p:ext uri="{BB962C8B-B14F-4D97-AF65-F5344CB8AC3E}">
        <p14:creationId xmlns:p14="http://schemas.microsoft.com/office/powerpoint/2010/main" val="8965220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237"/>
          <p:cNvSpPr txBox="1">
            <a:spLocks noGrp="1"/>
          </p:cNvSpPr>
          <p:nvPr>
            <p:ph type="title"/>
          </p:nvPr>
        </p:nvSpPr>
        <p:spPr>
          <a:xfrm>
            <a:off x="335450" y="360739"/>
            <a:ext cx="7648617" cy="623986"/>
          </a:xfrm>
          <a:prstGeom prst="rect">
            <a:avLst/>
          </a:prstGeom>
          <a:noFill/>
          <a:ln>
            <a:noFill/>
          </a:ln>
        </p:spPr>
        <p:txBody>
          <a:bodyPr lIns="91425" tIns="45700" rIns="91425" bIns="45700" anchor="ctr" anchorCtr="0">
            <a:noAutofit/>
          </a:bodyPr>
          <a:lstStyle/>
          <a:p>
            <a:pPr marL="0" marR="0" lvl="0" indent="0" algn="l" rtl="0">
              <a:lnSpc>
                <a:spcPct val="95000"/>
              </a:lnSpc>
              <a:spcBef>
                <a:spcPts val="0"/>
              </a:spcBef>
              <a:buClr>
                <a:schemeClr val="accent1"/>
              </a:buClr>
              <a:buSzPct val="25000"/>
              <a:buFont typeface="Arial"/>
              <a:buNone/>
            </a:pPr>
            <a:r>
              <a:rPr lang="en-US" sz="2800" b="0" i="0" u="none" strike="noStrike" cap="none" baseline="0" dirty="0" smtClean="0">
                <a:solidFill>
                  <a:schemeClr val="accent1"/>
                </a:solidFill>
                <a:latin typeface="Arial"/>
                <a:ea typeface="Arial"/>
                <a:cs typeface="Arial"/>
                <a:sym typeface="Arial"/>
              </a:rPr>
              <a:t>Operational Transformation</a:t>
            </a:r>
            <a:endParaRPr lang="en-US" sz="2800" b="0" i="0" u="none" strike="noStrike" cap="none" baseline="0" dirty="0">
              <a:solidFill>
                <a:schemeClr val="accent1"/>
              </a:solidFill>
              <a:latin typeface="Arial"/>
              <a:ea typeface="Arial"/>
              <a:cs typeface="Arial"/>
              <a:sym typeface="Arial"/>
            </a:endParaRPr>
          </a:p>
        </p:txBody>
      </p:sp>
      <p:sp>
        <p:nvSpPr>
          <p:cNvPr id="8" name="Shape 238"/>
          <p:cNvSpPr txBox="1">
            <a:spLocks noGrp="1"/>
          </p:cNvSpPr>
          <p:nvPr>
            <p:ph type="sldNum" idx="12"/>
          </p:nvPr>
        </p:nvSpPr>
        <p:spPr>
          <a:xfrm>
            <a:off x="8603852" y="6492875"/>
            <a:ext cx="482561" cy="31147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900" b="0" i="0" u="none" strike="noStrike" cap="none" baseline="0">
                <a:solidFill>
                  <a:srgbClr val="7F7F7F"/>
                </a:solidFill>
                <a:latin typeface="Arial"/>
                <a:ea typeface="Arial"/>
                <a:cs typeface="Arial"/>
                <a:sym typeface="Arial"/>
              </a:rPr>
              <a:t>25</a:t>
            </a:fld>
            <a:endParaRPr lang="en-US" sz="900" b="0" i="0" u="none" strike="noStrike" cap="none" baseline="0">
              <a:solidFill>
                <a:srgbClr val="7F7F7F"/>
              </a:solidFill>
              <a:latin typeface="Arial"/>
              <a:ea typeface="Arial"/>
              <a:cs typeface="Arial"/>
              <a:sym typeface="Arial"/>
            </a:endParaRPr>
          </a:p>
        </p:txBody>
      </p:sp>
      <p:pic>
        <p:nvPicPr>
          <p:cNvPr id="21" name="Picture 20"/>
          <p:cNvPicPr>
            <a:picLocks noChangeAspect="1"/>
          </p:cNvPicPr>
          <p:nvPr/>
        </p:nvPicPr>
        <p:blipFill>
          <a:blip r:embed="rId2"/>
          <a:stretch>
            <a:fillRect/>
          </a:stretch>
        </p:blipFill>
        <p:spPr>
          <a:xfrm>
            <a:off x="1201084" y="1273122"/>
            <a:ext cx="6292842" cy="4719632"/>
          </a:xfrm>
          <a:prstGeom prst="rect">
            <a:avLst/>
          </a:prstGeom>
        </p:spPr>
      </p:pic>
    </p:spTree>
    <p:extLst>
      <p:ext uri="{BB962C8B-B14F-4D97-AF65-F5344CB8AC3E}">
        <p14:creationId xmlns:p14="http://schemas.microsoft.com/office/powerpoint/2010/main" val="29923581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98463" y="2720113"/>
            <a:ext cx="4248021" cy="1407386"/>
          </a:xfrm>
          <a:prstGeom prst="rect">
            <a:avLst/>
          </a:prstGeom>
          <a:noFill/>
          <a:ln>
            <a:noFill/>
          </a:ln>
        </p:spPr>
        <p:txBody>
          <a:bodyPr lIns="91425" tIns="45700" rIns="91425" bIns="45700" anchor="t" anchorCtr="0">
            <a:noAutofit/>
          </a:bodyPr>
          <a:lstStyle/>
          <a:p>
            <a:pPr marL="0" marR="0" lvl="0" indent="0" algn="l" rtl="0">
              <a:lnSpc>
                <a:spcPct val="95000"/>
              </a:lnSpc>
              <a:spcBef>
                <a:spcPts val="0"/>
              </a:spcBef>
              <a:buClr>
                <a:schemeClr val="accent1"/>
              </a:buClr>
              <a:buSzPct val="25000"/>
              <a:buFont typeface="Arial"/>
              <a:buNone/>
            </a:pPr>
            <a:r>
              <a:rPr lang="en-US" sz="3400" b="0" i="0" u="none" strike="noStrike" cap="none" baseline="0">
                <a:solidFill>
                  <a:schemeClr val="accent1"/>
                </a:solidFill>
                <a:latin typeface="Arial"/>
                <a:ea typeface="Arial"/>
                <a:cs typeface="Arial"/>
                <a:sym typeface="Arial"/>
              </a:rPr>
              <a:t>Production Environment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335450" y="360739"/>
            <a:ext cx="7648617" cy="623986"/>
          </a:xfrm>
          <a:prstGeom prst="rect">
            <a:avLst/>
          </a:prstGeom>
          <a:noFill/>
          <a:ln>
            <a:noFill/>
          </a:ln>
        </p:spPr>
        <p:txBody>
          <a:bodyPr lIns="91425" tIns="45700" rIns="91425" bIns="45700" anchor="ctr" anchorCtr="0">
            <a:noAutofit/>
          </a:bodyPr>
          <a:lstStyle/>
          <a:p>
            <a:pPr marL="0" marR="0" lvl="0" indent="0" algn="l" rtl="0">
              <a:lnSpc>
                <a:spcPct val="95000"/>
              </a:lnSpc>
              <a:spcBef>
                <a:spcPts val="0"/>
              </a:spcBef>
              <a:buClr>
                <a:schemeClr val="accent1"/>
              </a:buClr>
              <a:buSzPct val="25000"/>
              <a:buFont typeface="Arial"/>
              <a:buNone/>
            </a:pPr>
            <a:r>
              <a:rPr lang="en-US" sz="2800" b="0" i="0" u="none" strike="noStrike" cap="none" baseline="0">
                <a:solidFill>
                  <a:schemeClr val="accent1"/>
                </a:solidFill>
                <a:latin typeface="Arial"/>
                <a:ea typeface="Arial"/>
                <a:cs typeface="Arial"/>
                <a:sym typeface="Arial"/>
              </a:rPr>
              <a:t>Production Environment</a:t>
            </a:r>
          </a:p>
        </p:txBody>
      </p:sp>
      <p:sp>
        <p:nvSpPr>
          <p:cNvPr id="261" name="Shape 261"/>
          <p:cNvSpPr txBox="1">
            <a:spLocks noGrp="1"/>
          </p:cNvSpPr>
          <p:nvPr>
            <p:ph type="body" idx="1"/>
          </p:nvPr>
        </p:nvSpPr>
        <p:spPr>
          <a:xfrm>
            <a:off x="0" y="1054383"/>
            <a:ext cx="9144000" cy="5250787"/>
          </a:xfrm>
          <a:prstGeom prst="rect">
            <a:avLst/>
          </a:prstGeom>
          <a:noFill/>
          <a:ln>
            <a:noFill/>
          </a:ln>
        </p:spPr>
        <p:txBody>
          <a:bodyPr lIns="91425" tIns="45700" rIns="91425" bIns="45700" anchor="t" anchorCtr="0">
            <a:noAutofit/>
          </a:bodyPr>
          <a:lstStyle/>
          <a:p>
            <a:pPr marL="363538" marR="0" lvl="0" indent="-363538" algn="l" rtl="0">
              <a:lnSpc>
                <a:spcPct val="150000"/>
              </a:lnSpc>
              <a:spcBef>
                <a:spcPts val="0"/>
              </a:spcBef>
              <a:buClr>
                <a:schemeClr val="accent1"/>
              </a:buClr>
              <a:buSzPct val="100000"/>
              <a:buFont typeface="Arial"/>
              <a:buChar char="•"/>
            </a:pPr>
            <a:r>
              <a:rPr lang="en-US" sz="2200" b="0" i="0" u="none" strike="noStrike" cap="none" baseline="0" dirty="0">
                <a:solidFill>
                  <a:schemeClr val="dk1"/>
                </a:solidFill>
                <a:latin typeface="Arial"/>
                <a:ea typeface="Arial"/>
                <a:cs typeface="Arial"/>
                <a:sym typeface="Arial"/>
              </a:rPr>
              <a:t>App lives on IBM </a:t>
            </a:r>
            <a:r>
              <a:rPr lang="en-US" sz="2200" b="0" i="0" u="none" strike="noStrike" cap="none" baseline="0" dirty="0" err="1">
                <a:solidFill>
                  <a:schemeClr val="dk1"/>
                </a:solidFill>
                <a:latin typeface="Arial"/>
                <a:ea typeface="Arial"/>
                <a:cs typeface="Arial"/>
                <a:sym typeface="Arial"/>
              </a:rPr>
              <a:t>Bluemix</a:t>
            </a:r>
            <a:endParaRPr lang="en-US" sz="2200" b="0" i="0" u="none" strike="noStrike" cap="none" baseline="0" dirty="0">
              <a:solidFill>
                <a:schemeClr val="dk1"/>
              </a:solidFill>
              <a:latin typeface="Arial"/>
              <a:ea typeface="Arial"/>
              <a:cs typeface="Arial"/>
              <a:sym typeface="Arial"/>
            </a:endParaRPr>
          </a:p>
          <a:p>
            <a:pPr indent="-295275">
              <a:lnSpc>
                <a:spcPct val="150000"/>
              </a:lnSpc>
              <a:spcBef>
                <a:spcPts val="440"/>
              </a:spcBef>
              <a:buSzPct val="100000"/>
            </a:pPr>
            <a:r>
              <a:rPr lang="en-US" sz="2200" b="0" i="0" u="none" strike="noStrike" cap="none" baseline="0" dirty="0" smtClean="0">
                <a:solidFill>
                  <a:schemeClr val="dk1"/>
                </a:solidFill>
                <a:latin typeface="Arial"/>
                <a:ea typeface="Arial"/>
                <a:cs typeface="Arial"/>
                <a:sym typeface="Arial"/>
              </a:rPr>
              <a:t>Guaranteed scalability</a:t>
            </a:r>
            <a:r>
              <a:rPr lang="en-US" sz="2200" b="0" i="0" u="none" strike="noStrike" cap="none" dirty="0" smtClean="0">
                <a:solidFill>
                  <a:schemeClr val="dk1"/>
                </a:solidFill>
                <a:latin typeface="Arial"/>
                <a:ea typeface="Arial"/>
                <a:cs typeface="Arial"/>
                <a:sym typeface="Arial"/>
              </a:rPr>
              <a:t> of application </a:t>
            </a:r>
          </a:p>
          <a:p>
            <a:pPr lvl="1">
              <a:lnSpc>
                <a:spcPct val="150000"/>
              </a:lnSpc>
              <a:spcBef>
                <a:spcPts val="440"/>
              </a:spcBef>
              <a:buSzPct val="100000"/>
            </a:pPr>
            <a:r>
              <a:rPr lang="en-US" sz="1800" baseline="0" dirty="0" smtClean="0">
                <a:solidFill>
                  <a:schemeClr val="dk1"/>
                </a:solidFill>
              </a:rPr>
              <a:t>Utilizes</a:t>
            </a:r>
            <a:r>
              <a:rPr lang="en-US" sz="1800" dirty="0" smtClean="0">
                <a:solidFill>
                  <a:schemeClr val="dk1"/>
                </a:solidFill>
              </a:rPr>
              <a:t> </a:t>
            </a:r>
            <a:r>
              <a:rPr lang="en-US" sz="1800" b="0" i="0" u="none" strike="noStrike" cap="none" baseline="0" dirty="0" smtClean="0">
                <a:solidFill>
                  <a:schemeClr val="dk1"/>
                </a:solidFill>
                <a:sym typeface="Arial"/>
              </a:rPr>
              <a:t>auto </a:t>
            </a:r>
            <a:r>
              <a:rPr lang="en-US" sz="1800" b="0" i="0" u="none" strike="noStrike" cap="none" baseline="0" dirty="0">
                <a:solidFill>
                  <a:schemeClr val="dk1"/>
                </a:solidFill>
                <a:sym typeface="Arial"/>
              </a:rPr>
              <a:t>scaling add-on</a:t>
            </a:r>
          </a:p>
          <a:p>
            <a:pPr marL="1133475" marR="0" lvl="1" indent="-295275" algn="l" rtl="0">
              <a:lnSpc>
                <a:spcPct val="150000"/>
              </a:lnSpc>
              <a:spcBef>
                <a:spcPts val="400"/>
              </a:spcBef>
              <a:buClr>
                <a:schemeClr val="dk1"/>
              </a:buClr>
              <a:buSzPct val="100000"/>
              <a:buFont typeface="Arial"/>
              <a:buChar char="•"/>
            </a:pPr>
            <a:r>
              <a:rPr lang="en-US" sz="1800" dirty="0">
                <a:solidFill>
                  <a:schemeClr val="dk1"/>
                </a:solidFill>
              </a:rPr>
              <a:t>U</a:t>
            </a:r>
            <a:r>
              <a:rPr lang="en-US" sz="1800" b="0" i="0" u="none" strike="noStrike" cap="none" baseline="0" dirty="0" smtClean="0">
                <a:solidFill>
                  <a:schemeClr val="dk1"/>
                </a:solidFill>
                <a:sym typeface="Arial"/>
              </a:rPr>
              <a:t>sage </a:t>
            </a:r>
            <a:r>
              <a:rPr lang="en-US" sz="1800" b="0" i="0" u="none" strike="noStrike" cap="none" baseline="0" dirty="0">
                <a:solidFill>
                  <a:schemeClr val="dk1"/>
                </a:solidFill>
                <a:sym typeface="Arial"/>
              </a:rPr>
              <a:t>goes above/below a certain amount, </a:t>
            </a:r>
            <a:r>
              <a:rPr lang="en-US" sz="1800" b="0" i="0" u="none" strike="noStrike" cap="none" baseline="0" dirty="0" smtClean="0">
                <a:solidFill>
                  <a:schemeClr val="dk1"/>
                </a:solidFill>
                <a:sym typeface="Arial"/>
              </a:rPr>
              <a:t>another </a:t>
            </a:r>
            <a:r>
              <a:rPr lang="en-US" sz="1800" b="0" i="0" u="none" strike="noStrike" cap="none" baseline="0" dirty="0">
                <a:solidFill>
                  <a:schemeClr val="dk1"/>
                </a:solidFill>
                <a:sym typeface="Arial"/>
              </a:rPr>
              <a:t>instance will be spawned/removed</a:t>
            </a:r>
          </a:p>
          <a:p>
            <a:pPr marL="363538" marR="0" lvl="0" indent="-363538" algn="l" rtl="0">
              <a:lnSpc>
                <a:spcPct val="150000"/>
              </a:lnSpc>
              <a:spcBef>
                <a:spcPts val="440"/>
              </a:spcBef>
              <a:buClr>
                <a:schemeClr val="accent1"/>
              </a:buClr>
              <a:buSzPct val="100000"/>
              <a:buFont typeface="Arial"/>
              <a:buChar char="•"/>
            </a:pPr>
            <a:r>
              <a:rPr lang="en-US" sz="2200" b="0" i="0" u="none" strike="noStrike" cap="none" baseline="0" dirty="0">
                <a:solidFill>
                  <a:schemeClr val="dk1"/>
                </a:solidFill>
                <a:latin typeface="Arial"/>
                <a:ea typeface="Arial"/>
                <a:cs typeface="Arial"/>
                <a:sym typeface="Arial"/>
              </a:rPr>
              <a:t>Guaranteed reliability of application</a:t>
            </a:r>
          </a:p>
          <a:p>
            <a:pPr marL="1133475" marR="0" lvl="1" indent="-295275" algn="l" rtl="0">
              <a:lnSpc>
                <a:spcPct val="150000"/>
              </a:lnSpc>
              <a:spcBef>
                <a:spcPts val="400"/>
              </a:spcBef>
              <a:buClr>
                <a:schemeClr val="dk1"/>
              </a:buClr>
              <a:buSzPct val="100000"/>
              <a:buFont typeface="Arial"/>
              <a:buChar char="•"/>
            </a:pPr>
            <a:r>
              <a:rPr lang="en-US" sz="1800" b="0" i="0" u="none" strike="noStrike" cap="none" baseline="0" dirty="0">
                <a:solidFill>
                  <a:schemeClr val="dk1"/>
                </a:solidFill>
                <a:sym typeface="Arial"/>
              </a:rPr>
              <a:t>Linux containers </a:t>
            </a:r>
            <a:r>
              <a:rPr lang="en-US" sz="1800" b="0" i="0" u="none" strike="noStrike" cap="none" baseline="0" dirty="0" smtClean="0">
                <a:solidFill>
                  <a:schemeClr val="dk1"/>
                </a:solidFill>
                <a:sym typeface="Arial"/>
              </a:rPr>
              <a:t>detect when</a:t>
            </a:r>
            <a:r>
              <a:rPr lang="en-US" sz="1800" dirty="0" smtClean="0">
                <a:solidFill>
                  <a:schemeClr val="dk1"/>
                </a:solidFill>
              </a:rPr>
              <a:t> </a:t>
            </a:r>
            <a:r>
              <a:rPr lang="en-US" sz="1800" b="0" i="0" u="none" strike="noStrike" cap="none" baseline="0" dirty="0" smtClean="0">
                <a:solidFill>
                  <a:schemeClr val="dk1"/>
                </a:solidFill>
                <a:sym typeface="Arial"/>
              </a:rPr>
              <a:t>app </a:t>
            </a:r>
            <a:r>
              <a:rPr lang="en-US" sz="1800" b="0" i="0" u="none" strike="noStrike" cap="none" baseline="0" dirty="0">
                <a:solidFill>
                  <a:schemeClr val="dk1"/>
                </a:solidFill>
                <a:sym typeface="Arial"/>
              </a:rPr>
              <a:t>goes </a:t>
            </a:r>
            <a:r>
              <a:rPr lang="en-US" sz="1800" b="0" i="0" u="none" strike="noStrike" cap="none" baseline="0" dirty="0" smtClean="0">
                <a:solidFill>
                  <a:schemeClr val="dk1"/>
                </a:solidFill>
                <a:sym typeface="Arial"/>
              </a:rPr>
              <a:t>down</a:t>
            </a:r>
            <a:r>
              <a:rPr lang="en-US" sz="1800" dirty="0">
                <a:solidFill>
                  <a:schemeClr val="dk1"/>
                </a:solidFill>
              </a:rPr>
              <a:t> </a:t>
            </a:r>
            <a:r>
              <a:rPr lang="en-US" sz="1800" dirty="0" smtClean="0">
                <a:solidFill>
                  <a:schemeClr val="dk1"/>
                </a:solidFill>
              </a:rPr>
              <a:t>&amp;</a:t>
            </a:r>
            <a:r>
              <a:rPr lang="en-US" sz="1800" b="0" i="0" u="none" strike="noStrike" cap="none" baseline="0" dirty="0" smtClean="0">
                <a:solidFill>
                  <a:schemeClr val="dk1"/>
                </a:solidFill>
                <a:sym typeface="Arial"/>
              </a:rPr>
              <a:t> create</a:t>
            </a:r>
            <a:r>
              <a:rPr lang="en-US" sz="1800" b="0" i="0" u="none" strike="noStrike" cap="none" dirty="0" smtClean="0">
                <a:solidFill>
                  <a:schemeClr val="dk1"/>
                </a:solidFill>
                <a:sym typeface="Arial"/>
              </a:rPr>
              <a:t> another </a:t>
            </a:r>
            <a:r>
              <a:rPr lang="en-US" sz="1800" b="0" i="0" u="none" strike="noStrike" cap="none" baseline="0" dirty="0" smtClean="0">
                <a:solidFill>
                  <a:schemeClr val="dk1"/>
                </a:solidFill>
                <a:sym typeface="Arial"/>
              </a:rPr>
              <a:t>instance</a:t>
            </a:r>
          </a:p>
          <a:p>
            <a:pPr indent="-295275">
              <a:lnSpc>
                <a:spcPct val="150000"/>
              </a:lnSpc>
              <a:spcBef>
                <a:spcPts val="400"/>
              </a:spcBef>
              <a:buSzPct val="100000"/>
            </a:pPr>
            <a:r>
              <a:rPr lang="en-US" sz="2000" dirty="0" smtClean="0">
                <a:solidFill>
                  <a:schemeClr val="dk1"/>
                </a:solidFill>
              </a:rPr>
              <a:t>Guaranteed security of application</a:t>
            </a:r>
          </a:p>
          <a:p>
            <a:pPr lvl="1">
              <a:lnSpc>
                <a:spcPct val="150000"/>
              </a:lnSpc>
              <a:spcBef>
                <a:spcPts val="400"/>
              </a:spcBef>
              <a:buSzPct val="100000"/>
            </a:pPr>
            <a:r>
              <a:rPr lang="en-US" sz="1800" dirty="0" smtClean="0">
                <a:solidFill>
                  <a:schemeClr val="dk1"/>
                </a:solidFill>
              </a:rPr>
              <a:t>Platform security via </a:t>
            </a:r>
            <a:r>
              <a:rPr lang="en-US" sz="1800" dirty="0" err="1" smtClean="0">
                <a:solidFill>
                  <a:schemeClr val="dk1"/>
                </a:solidFill>
              </a:rPr>
              <a:t>DataPower</a:t>
            </a:r>
            <a:r>
              <a:rPr lang="en-US" sz="1800" dirty="0" smtClean="0">
                <a:solidFill>
                  <a:schemeClr val="dk1"/>
                </a:solidFill>
              </a:rPr>
              <a:t> appliance</a:t>
            </a:r>
          </a:p>
          <a:p>
            <a:pPr lvl="1">
              <a:lnSpc>
                <a:spcPct val="150000"/>
              </a:lnSpc>
              <a:spcBef>
                <a:spcPts val="400"/>
              </a:spcBef>
              <a:buSzPct val="100000"/>
            </a:pPr>
            <a:r>
              <a:rPr lang="en-US" sz="1800" dirty="0">
                <a:solidFill>
                  <a:schemeClr val="dk1"/>
                </a:solidFill>
              </a:rPr>
              <a:t>A</a:t>
            </a:r>
            <a:r>
              <a:rPr lang="en-US" sz="1800" dirty="0" smtClean="0">
                <a:solidFill>
                  <a:schemeClr val="dk1"/>
                </a:solidFill>
              </a:rPr>
              <a:t>pplication security via SSO &amp;SSL </a:t>
            </a:r>
            <a:endParaRPr lang="en-US" sz="1800" b="0" i="0" u="none" strike="noStrike" cap="none" baseline="0" dirty="0">
              <a:solidFill>
                <a:schemeClr val="dk1"/>
              </a:solidFil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335450" y="360739"/>
            <a:ext cx="7648617" cy="623986"/>
          </a:xfrm>
          <a:prstGeom prst="rect">
            <a:avLst/>
          </a:prstGeom>
          <a:noFill/>
          <a:ln>
            <a:noFill/>
          </a:ln>
        </p:spPr>
        <p:txBody>
          <a:bodyPr lIns="91425" tIns="45700" rIns="91425" bIns="45700" anchor="ctr" anchorCtr="0">
            <a:noAutofit/>
          </a:bodyPr>
          <a:lstStyle/>
          <a:p>
            <a:pPr marL="0" marR="0" lvl="0" indent="0" algn="l" rtl="0">
              <a:lnSpc>
                <a:spcPct val="95000"/>
              </a:lnSpc>
              <a:spcBef>
                <a:spcPts val="0"/>
              </a:spcBef>
              <a:buClr>
                <a:schemeClr val="accent1"/>
              </a:buClr>
              <a:buSzPct val="25000"/>
              <a:buFont typeface="Arial"/>
              <a:buNone/>
            </a:pPr>
            <a:r>
              <a:rPr lang="en-US" sz="2800" b="0" i="0" u="none" strike="noStrike" cap="none" baseline="0">
                <a:solidFill>
                  <a:schemeClr val="accent1"/>
                </a:solidFill>
                <a:latin typeface="Arial"/>
                <a:ea typeface="Arial"/>
                <a:cs typeface="Arial"/>
                <a:sym typeface="Arial"/>
              </a:rPr>
              <a:t>DevOps Tools</a:t>
            </a:r>
          </a:p>
        </p:txBody>
      </p:sp>
      <p:sp>
        <p:nvSpPr>
          <p:cNvPr id="267" name="Shape 267"/>
          <p:cNvSpPr txBox="1">
            <a:spLocks noGrp="1"/>
          </p:cNvSpPr>
          <p:nvPr>
            <p:ph type="body" idx="1"/>
          </p:nvPr>
        </p:nvSpPr>
        <p:spPr>
          <a:xfrm>
            <a:off x="335450" y="1054383"/>
            <a:ext cx="8506045" cy="5250787"/>
          </a:xfrm>
          <a:prstGeom prst="rect">
            <a:avLst/>
          </a:prstGeom>
          <a:noFill/>
          <a:ln>
            <a:noFill/>
          </a:ln>
        </p:spPr>
        <p:txBody>
          <a:bodyPr lIns="91425" tIns="45700" rIns="91425" bIns="45700" anchor="t" anchorCtr="0">
            <a:noAutofit/>
          </a:bodyPr>
          <a:lstStyle/>
          <a:p>
            <a:pPr marL="363538" marR="0" lvl="0" indent="-363538" algn="l" rtl="0">
              <a:lnSpc>
                <a:spcPct val="200000"/>
              </a:lnSpc>
              <a:spcBef>
                <a:spcPts val="0"/>
              </a:spcBef>
              <a:buClr>
                <a:schemeClr val="accent1"/>
              </a:buClr>
              <a:buSzPct val="100000"/>
              <a:buFont typeface="Arial"/>
              <a:buChar char="•"/>
            </a:pPr>
            <a:r>
              <a:rPr lang="en-US" sz="2200" b="0" i="0" u="none" strike="noStrike" cap="none" baseline="0">
                <a:solidFill>
                  <a:schemeClr val="dk1"/>
                </a:solidFill>
                <a:latin typeface="Arial"/>
                <a:ea typeface="Arial"/>
                <a:cs typeface="Arial"/>
                <a:sym typeface="Arial"/>
              </a:rPr>
              <a:t>Git integration with IBM Bluemix for pushing changes </a:t>
            </a:r>
          </a:p>
          <a:p>
            <a:pPr marL="363538" marR="0" lvl="0" indent="-363538" algn="l" rtl="0">
              <a:lnSpc>
                <a:spcPct val="200000"/>
              </a:lnSpc>
              <a:spcBef>
                <a:spcPts val="440"/>
              </a:spcBef>
              <a:buClr>
                <a:schemeClr val="accent1"/>
              </a:buClr>
              <a:buSzPct val="100000"/>
              <a:buFont typeface="Arial"/>
              <a:buChar char="•"/>
            </a:pPr>
            <a:r>
              <a:rPr lang="en-US" sz="2200" b="0" i="0" u="none" strike="noStrike" cap="none" baseline="0">
                <a:solidFill>
                  <a:schemeClr val="dk1"/>
                </a:solidFill>
                <a:latin typeface="Arial"/>
                <a:ea typeface="Arial"/>
                <a:cs typeface="Arial"/>
                <a:sym typeface="Arial"/>
              </a:rPr>
              <a:t>Default node.js </a:t>
            </a:r>
            <a:r>
              <a:rPr lang="en-US" sz="2200">
                <a:solidFill>
                  <a:schemeClr val="dk1"/>
                </a:solidFill>
              </a:rPr>
              <a:t>runtime</a:t>
            </a:r>
          </a:p>
          <a:p>
            <a:pPr marL="363538" marR="0" lvl="0" indent="-363538" algn="l" rtl="0">
              <a:lnSpc>
                <a:spcPct val="200000"/>
              </a:lnSpc>
              <a:spcBef>
                <a:spcPts val="440"/>
              </a:spcBef>
              <a:buClr>
                <a:schemeClr val="accent1"/>
              </a:buClr>
              <a:buSzPct val="100000"/>
              <a:buFont typeface="Arial"/>
              <a:buChar char="•"/>
            </a:pPr>
            <a:r>
              <a:rPr lang="en-US" sz="2200" b="0" i="0" u="none" strike="noStrike" cap="none" baseline="0">
                <a:solidFill>
                  <a:schemeClr val="dk1"/>
                </a:solidFill>
                <a:latin typeface="Arial"/>
                <a:ea typeface="Arial"/>
                <a:cs typeface="Arial"/>
                <a:sym typeface="Arial"/>
              </a:rPr>
              <a:t>Intuitive logging on Bluemix for error debugging</a:t>
            </a:r>
          </a:p>
          <a:p>
            <a:pPr marL="363538" marR="0" lvl="0" indent="-363538" algn="l" rtl="0">
              <a:lnSpc>
                <a:spcPct val="200000"/>
              </a:lnSpc>
              <a:spcBef>
                <a:spcPts val="440"/>
              </a:spcBef>
              <a:buClr>
                <a:schemeClr val="accent1"/>
              </a:buClr>
              <a:buSzPct val="100000"/>
              <a:buFont typeface="Arial"/>
              <a:buChar char="•"/>
            </a:pPr>
            <a:r>
              <a:rPr lang="en-US" sz="2200" b="0" i="0" u="none" strike="noStrike" cap="none" baseline="0">
                <a:solidFill>
                  <a:schemeClr val="dk1"/>
                </a:solidFill>
                <a:latin typeface="Arial"/>
                <a:ea typeface="Arial"/>
                <a:cs typeface="Arial"/>
                <a:sym typeface="Arial"/>
              </a:rPr>
              <a:t>Easy integration and real-time data viewing with Cloudant</a:t>
            </a:r>
          </a:p>
          <a:p>
            <a:pPr marL="363538" marR="0" lvl="0" indent="-223838" algn="l" rtl="0">
              <a:lnSpc>
                <a:spcPct val="200000"/>
              </a:lnSpc>
              <a:spcBef>
                <a:spcPts val="440"/>
              </a:spcBef>
              <a:buClr>
                <a:schemeClr val="accent1"/>
              </a:buClr>
              <a:buFont typeface="Arial"/>
              <a:buNone/>
            </a:pPr>
            <a:endParaRPr sz="2200" b="0" i="0" u="none" strike="noStrike" cap="none" baseline="0">
              <a:solidFill>
                <a:schemeClr val="dk1"/>
              </a:solidFill>
              <a:latin typeface="Arial"/>
              <a:ea typeface="Arial"/>
              <a:cs typeface="Arial"/>
              <a:sym typeface="Arial"/>
            </a:endParaRPr>
          </a:p>
        </p:txBody>
      </p:sp>
      <p:sp>
        <p:nvSpPr>
          <p:cNvPr id="268" name="Shape 268"/>
          <p:cNvSpPr txBox="1">
            <a:spLocks noGrp="1"/>
          </p:cNvSpPr>
          <p:nvPr>
            <p:ph type="sldNum" idx="12"/>
          </p:nvPr>
        </p:nvSpPr>
        <p:spPr>
          <a:xfrm>
            <a:off x="8603852" y="6492875"/>
            <a:ext cx="482561" cy="31147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900" b="0" i="0" u="none" strike="noStrike" cap="none" baseline="0">
                <a:solidFill>
                  <a:srgbClr val="7F7F7F"/>
                </a:solidFill>
                <a:latin typeface="Arial"/>
                <a:ea typeface="Arial"/>
                <a:cs typeface="Arial"/>
                <a:sym typeface="Arial"/>
              </a:rPr>
              <a:t>28</a:t>
            </a:fld>
            <a:endParaRPr lang="en-US" sz="900" b="0" i="0" u="none" strike="noStrike" cap="none" baseline="0">
              <a:solidFill>
                <a:srgbClr val="7F7F7F"/>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35450" y="360739"/>
            <a:ext cx="7648617" cy="623986"/>
          </a:xfrm>
          <a:prstGeom prst="rect">
            <a:avLst/>
          </a:prstGeom>
          <a:noFill/>
          <a:ln>
            <a:noFill/>
          </a:ln>
        </p:spPr>
        <p:txBody>
          <a:bodyPr lIns="91425" tIns="45700" rIns="91425" bIns="45700" anchor="ctr" anchorCtr="0">
            <a:noAutofit/>
          </a:bodyPr>
          <a:lstStyle/>
          <a:p>
            <a:pPr marL="0" marR="0" lvl="0" indent="0" algn="l" rtl="0">
              <a:lnSpc>
                <a:spcPct val="95000"/>
              </a:lnSpc>
              <a:spcBef>
                <a:spcPts val="0"/>
              </a:spcBef>
              <a:buClr>
                <a:schemeClr val="accent1"/>
              </a:buClr>
              <a:buSzPct val="25000"/>
              <a:buFont typeface="Arial"/>
              <a:buNone/>
            </a:pPr>
            <a:r>
              <a:rPr lang="en-US" sz="2800" b="0" i="0" u="none" strike="noStrike" cap="none" baseline="0">
                <a:solidFill>
                  <a:schemeClr val="accent1"/>
                </a:solidFill>
                <a:latin typeface="Arial"/>
                <a:ea typeface="Arial"/>
                <a:cs typeface="Arial"/>
                <a:sym typeface="Arial"/>
              </a:rPr>
              <a:t>Roadmap</a:t>
            </a:r>
          </a:p>
        </p:txBody>
      </p:sp>
      <p:sp>
        <p:nvSpPr>
          <p:cNvPr id="72" name="Shape 72"/>
          <p:cNvSpPr txBox="1">
            <a:spLocks noGrp="1"/>
          </p:cNvSpPr>
          <p:nvPr>
            <p:ph type="body" idx="1"/>
          </p:nvPr>
        </p:nvSpPr>
        <p:spPr>
          <a:xfrm>
            <a:off x="335450" y="1054383"/>
            <a:ext cx="8506045" cy="5250787"/>
          </a:xfrm>
          <a:prstGeom prst="rect">
            <a:avLst/>
          </a:prstGeom>
          <a:noFill/>
          <a:ln>
            <a:noFill/>
          </a:ln>
        </p:spPr>
        <p:txBody>
          <a:bodyPr lIns="91425" tIns="45700" rIns="91425" bIns="45700" anchor="t" anchorCtr="0">
            <a:noAutofit/>
          </a:bodyPr>
          <a:lstStyle/>
          <a:p>
            <a:pPr marL="363538" marR="0" lvl="0" indent="-363538" algn="l" rtl="0">
              <a:lnSpc>
                <a:spcPct val="140000"/>
              </a:lnSpc>
              <a:spcBef>
                <a:spcPts val="0"/>
              </a:spcBef>
              <a:buClr>
                <a:schemeClr val="accent1"/>
              </a:buClr>
              <a:buSzPct val="100000"/>
              <a:buFont typeface="Arial"/>
              <a:buChar char="•"/>
            </a:pPr>
            <a:r>
              <a:rPr lang="en-US" sz="2200" b="0" i="0" u="none" strike="noStrike" cap="none" baseline="0" dirty="0">
                <a:solidFill>
                  <a:schemeClr val="dk1"/>
                </a:solidFill>
                <a:latin typeface="Arial"/>
                <a:ea typeface="Arial"/>
                <a:cs typeface="Arial"/>
                <a:sym typeface="Arial"/>
              </a:rPr>
              <a:t>Background and Motivation</a:t>
            </a:r>
          </a:p>
          <a:p>
            <a:pPr marL="363538" marR="0" lvl="0" indent="-363538" algn="l" rtl="0">
              <a:lnSpc>
                <a:spcPct val="140000"/>
              </a:lnSpc>
              <a:spcBef>
                <a:spcPts val="440"/>
              </a:spcBef>
              <a:buClr>
                <a:schemeClr val="accent1"/>
              </a:buClr>
              <a:buSzPct val="100000"/>
              <a:buFont typeface="Arial"/>
              <a:buChar char="•"/>
            </a:pPr>
            <a:r>
              <a:rPr lang="en-US" sz="2200" b="0" i="0" u="none" strike="noStrike" cap="none" baseline="0" dirty="0">
                <a:solidFill>
                  <a:schemeClr val="dk1"/>
                </a:solidFill>
                <a:latin typeface="Arial"/>
                <a:ea typeface="Arial"/>
                <a:cs typeface="Arial"/>
                <a:sym typeface="Arial"/>
              </a:rPr>
              <a:t>What is Notable about </a:t>
            </a:r>
            <a:r>
              <a:rPr lang="en-US" sz="2200" b="0" i="0" u="none" strike="noStrike" cap="none" baseline="0" dirty="0" err="1">
                <a:solidFill>
                  <a:schemeClr val="dk1"/>
                </a:solidFill>
                <a:latin typeface="Arial"/>
                <a:ea typeface="Arial"/>
                <a:cs typeface="Arial"/>
                <a:sym typeface="Arial"/>
              </a:rPr>
              <a:t>Noteable</a:t>
            </a:r>
            <a:r>
              <a:rPr lang="en-US" sz="2200" b="0" i="0" u="none" strike="noStrike" cap="none" baseline="0" dirty="0" smtClean="0">
                <a:solidFill>
                  <a:schemeClr val="dk1"/>
                </a:solidFill>
                <a:latin typeface="Arial"/>
                <a:ea typeface="Arial"/>
                <a:cs typeface="Arial"/>
                <a:sym typeface="Arial"/>
              </a:rPr>
              <a:t>?</a:t>
            </a:r>
            <a:endParaRPr lang="en-US" sz="2000" b="0" i="0" u="none" strike="noStrike" cap="none" baseline="0" dirty="0">
              <a:solidFill>
                <a:schemeClr val="dk1"/>
              </a:solidFill>
              <a:latin typeface="Arial"/>
              <a:ea typeface="Arial"/>
              <a:cs typeface="Arial"/>
              <a:sym typeface="Arial"/>
            </a:endParaRPr>
          </a:p>
          <a:p>
            <a:pPr marL="363538" marR="0" lvl="0" indent="-363538" algn="l" rtl="0">
              <a:lnSpc>
                <a:spcPct val="140000"/>
              </a:lnSpc>
              <a:spcBef>
                <a:spcPts val="440"/>
              </a:spcBef>
              <a:buClr>
                <a:schemeClr val="accent1"/>
              </a:buClr>
              <a:buSzPct val="100000"/>
              <a:buFont typeface="Arial"/>
              <a:buChar char="•"/>
            </a:pPr>
            <a:r>
              <a:rPr lang="en-US" sz="2200" b="0" i="0" u="none" strike="noStrike" cap="none" baseline="0" dirty="0">
                <a:solidFill>
                  <a:schemeClr val="dk1"/>
                </a:solidFill>
                <a:latin typeface="Arial"/>
                <a:ea typeface="Arial"/>
                <a:cs typeface="Arial"/>
                <a:sym typeface="Arial"/>
              </a:rPr>
              <a:t>Architecture and Technology Stack</a:t>
            </a:r>
          </a:p>
          <a:p>
            <a:pPr marL="363538" marR="0" lvl="0" indent="-363538" algn="l" rtl="0">
              <a:lnSpc>
                <a:spcPct val="140000"/>
              </a:lnSpc>
              <a:spcBef>
                <a:spcPts val="440"/>
              </a:spcBef>
              <a:buClr>
                <a:schemeClr val="accent1"/>
              </a:buClr>
              <a:buSzPct val="100000"/>
              <a:buFont typeface="Arial"/>
              <a:buChar char="•"/>
            </a:pPr>
            <a:r>
              <a:rPr lang="en-US" sz="2200" b="0" i="0" u="none" strike="noStrike" cap="none" baseline="0" dirty="0">
                <a:solidFill>
                  <a:schemeClr val="dk1"/>
                </a:solidFill>
                <a:latin typeface="Arial"/>
                <a:ea typeface="Arial"/>
                <a:cs typeface="Arial"/>
                <a:sym typeface="Arial"/>
              </a:rPr>
              <a:t>Production Environment</a:t>
            </a:r>
          </a:p>
          <a:p>
            <a:pPr marL="363538" marR="0" lvl="0" indent="-363538" algn="l" rtl="0">
              <a:lnSpc>
                <a:spcPct val="140000"/>
              </a:lnSpc>
              <a:spcBef>
                <a:spcPts val="440"/>
              </a:spcBef>
              <a:buClr>
                <a:schemeClr val="accent1"/>
              </a:buClr>
              <a:buSzPct val="100000"/>
              <a:buFont typeface="Arial"/>
              <a:buChar char="•"/>
            </a:pPr>
            <a:r>
              <a:rPr lang="en-US" sz="2200" b="0" i="0" u="none" strike="noStrike" cap="none" baseline="0" dirty="0">
                <a:solidFill>
                  <a:schemeClr val="dk1"/>
                </a:solidFill>
                <a:latin typeface="Arial"/>
                <a:ea typeface="Arial"/>
                <a:cs typeface="Arial"/>
                <a:sym typeface="Arial"/>
              </a:rPr>
              <a:t>Live Demonstration</a:t>
            </a:r>
          </a:p>
          <a:p>
            <a:pPr marL="363538" marR="0" lvl="0" indent="-363538" algn="l" rtl="0">
              <a:lnSpc>
                <a:spcPct val="140000"/>
              </a:lnSpc>
              <a:spcBef>
                <a:spcPts val="440"/>
              </a:spcBef>
              <a:buClr>
                <a:schemeClr val="accent1"/>
              </a:buClr>
              <a:buSzPct val="100000"/>
              <a:buFont typeface="Arial"/>
              <a:buChar char="•"/>
            </a:pPr>
            <a:r>
              <a:rPr lang="en-US" sz="2200" b="0" i="0" u="none" strike="noStrike" cap="none" baseline="0" dirty="0">
                <a:solidFill>
                  <a:schemeClr val="dk1"/>
                </a:solidFill>
                <a:latin typeface="Arial"/>
                <a:ea typeface="Arial"/>
                <a:cs typeface="Arial"/>
                <a:sym typeface="Arial"/>
              </a:rPr>
              <a:t>Q&amp;A</a:t>
            </a:r>
          </a:p>
        </p:txBody>
      </p:sp>
      <p:sp>
        <p:nvSpPr>
          <p:cNvPr id="73" name="Shape 73"/>
          <p:cNvSpPr txBox="1">
            <a:spLocks noGrp="1"/>
          </p:cNvSpPr>
          <p:nvPr>
            <p:ph type="sldNum" idx="12"/>
          </p:nvPr>
        </p:nvSpPr>
        <p:spPr>
          <a:xfrm>
            <a:off x="8603852" y="6492875"/>
            <a:ext cx="482561" cy="31147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900" b="0" i="0" u="none" strike="noStrike" cap="none" baseline="0">
                <a:solidFill>
                  <a:srgbClr val="7F7F7F"/>
                </a:solidFill>
                <a:latin typeface="Arial"/>
                <a:ea typeface="Arial"/>
                <a:cs typeface="Arial"/>
                <a:sym typeface="Arial"/>
              </a:rPr>
              <a:t>2</a:t>
            </a:fld>
            <a:endParaRPr lang="en-US" sz="900" b="0" i="0" u="none" strike="noStrike" cap="none" baseline="0">
              <a:solidFill>
                <a:srgbClr val="7F7F7F"/>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335450" y="360739"/>
            <a:ext cx="7648617" cy="623986"/>
          </a:xfrm>
          <a:prstGeom prst="rect">
            <a:avLst/>
          </a:prstGeom>
          <a:noFill/>
          <a:ln>
            <a:noFill/>
          </a:ln>
        </p:spPr>
        <p:txBody>
          <a:bodyPr lIns="91425" tIns="45700" rIns="91425" bIns="45700" anchor="ctr" anchorCtr="0">
            <a:noAutofit/>
          </a:bodyPr>
          <a:lstStyle/>
          <a:p>
            <a:pPr marL="0" marR="0" lvl="0" indent="0" algn="l" rtl="0">
              <a:lnSpc>
                <a:spcPct val="95000"/>
              </a:lnSpc>
              <a:spcBef>
                <a:spcPts val="0"/>
              </a:spcBef>
              <a:buClr>
                <a:schemeClr val="accent1"/>
              </a:buClr>
              <a:buSzPct val="25000"/>
              <a:buFont typeface="Arial"/>
              <a:buNone/>
            </a:pPr>
            <a:r>
              <a:rPr lang="en-US" sz="2800" b="0" i="0" u="none" strike="noStrike" cap="none" baseline="0">
                <a:solidFill>
                  <a:schemeClr val="accent1"/>
                </a:solidFill>
                <a:latin typeface="Arial"/>
                <a:ea typeface="Arial"/>
                <a:cs typeface="Arial"/>
                <a:sym typeface="Arial"/>
              </a:rPr>
              <a:t>Bluemix Environment</a:t>
            </a:r>
          </a:p>
        </p:txBody>
      </p:sp>
      <p:sp>
        <p:nvSpPr>
          <p:cNvPr id="275" name="Shape 275"/>
          <p:cNvSpPr txBox="1">
            <a:spLocks noGrp="1"/>
          </p:cNvSpPr>
          <p:nvPr>
            <p:ph type="sldNum" idx="12"/>
          </p:nvPr>
        </p:nvSpPr>
        <p:spPr>
          <a:xfrm>
            <a:off x="8603852" y="6492875"/>
            <a:ext cx="482561" cy="31147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900" b="0" i="0" u="none" strike="noStrike" cap="none" baseline="0">
                <a:solidFill>
                  <a:srgbClr val="7F7F7F"/>
                </a:solidFill>
                <a:latin typeface="Arial"/>
                <a:ea typeface="Arial"/>
                <a:cs typeface="Arial"/>
                <a:sym typeface="Arial"/>
              </a:rPr>
              <a:t>29</a:t>
            </a:fld>
            <a:endParaRPr lang="en-US" sz="900" b="0" i="0" u="none" strike="noStrike" cap="none" baseline="0">
              <a:solidFill>
                <a:srgbClr val="7F7F7F"/>
              </a:solidFill>
              <a:latin typeface="Arial"/>
              <a:ea typeface="Arial"/>
              <a:cs typeface="Arial"/>
              <a:sym typeface="Arial"/>
            </a:endParaRPr>
          </a:p>
        </p:txBody>
      </p:sp>
      <p:pic>
        <p:nvPicPr>
          <p:cNvPr id="3" name="Picture 2" descr="Screen Shot 2015-02-17 at 3.48.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56" y="1160312"/>
            <a:ext cx="8748710" cy="5552499"/>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335450" y="360739"/>
            <a:ext cx="7648617" cy="623986"/>
          </a:xfrm>
          <a:prstGeom prst="rect">
            <a:avLst/>
          </a:prstGeom>
          <a:noFill/>
          <a:ln>
            <a:noFill/>
          </a:ln>
        </p:spPr>
        <p:txBody>
          <a:bodyPr lIns="91425" tIns="45700" rIns="91425" bIns="45700" anchor="ctr" anchorCtr="0">
            <a:noAutofit/>
          </a:bodyPr>
          <a:lstStyle/>
          <a:p>
            <a:pPr marL="0" marR="0" lvl="0" indent="0" algn="l" rtl="0">
              <a:lnSpc>
                <a:spcPct val="95000"/>
              </a:lnSpc>
              <a:spcBef>
                <a:spcPts val="0"/>
              </a:spcBef>
              <a:buClr>
                <a:schemeClr val="accent1"/>
              </a:buClr>
              <a:buSzPct val="25000"/>
              <a:buFont typeface="Arial"/>
              <a:buNone/>
            </a:pPr>
            <a:r>
              <a:rPr lang="en-US" sz="2800" b="0" i="0" u="none" strike="noStrike" cap="none" baseline="0">
                <a:solidFill>
                  <a:schemeClr val="accent1"/>
                </a:solidFill>
                <a:latin typeface="Arial"/>
                <a:ea typeface="Arial"/>
                <a:cs typeface="Arial"/>
                <a:sym typeface="Arial"/>
              </a:rPr>
              <a:t>Cloudant Environment</a:t>
            </a:r>
          </a:p>
        </p:txBody>
      </p:sp>
      <p:sp>
        <p:nvSpPr>
          <p:cNvPr id="281" name="Shape 281"/>
          <p:cNvSpPr txBox="1">
            <a:spLocks noGrp="1"/>
          </p:cNvSpPr>
          <p:nvPr>
            <p:ph type="sldNum" idx="12"/>
          </p:nvPr>
        </p:nvSpPr>
        <p:spPr>
          <a:xfrm>
            <a:off x="8603852" y="6492875"/>
            <a:ext cx="482561" cy="31147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900" b="0" i="0" u="none" strike="noStrike" cap="none" baseline="0">
                <a:solidFill>
                  <a:srgbClr val="7F7F7F"/>
                </a:solidFill>
                <a:latin typeface="Arial"/>
                <a:ea typeface="Arial"/>
                <a:cs typeface="Arial"/>
                <a:sym typeface="Arial"/>
              </a:rPr>
              <a:t>30</a:t>
            </a:fld>
            <a:endParaRPr lang="en-US" sz="900" b="0" i="0" u="none" strike="noStrike" cap="none" baseline="0">
              <a:solidFill>
                <a:srgbClr val="7F7F7F"/>
              </a:solidFill>
              <a:latin typeface="Arial"/>
              <a:ea typeface="Arial"/>
              <a:cs typeface="Arial"/>
              <a:sym typeface="Arial"/>
            </a:endParaRPr>
          </a:p>
        </p:txBody>
      </p:sp>
      <p:pic>
        <p:nvPicPr>
          <p:cNvPr id="2" name="Picture 1" descr="Screen Shot 2015-02-17 at 3.49.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8" y="1175995"/>
            <a:ext cx="8673164" cy="5504553"/>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398463" y="2720113"/>
            <a:ext cx="4248021" cy="1407386"/>
          </a:xfrm>
          <a:prstGeom prst="rect">
            <a:avLst/>
          </a:prstGeom>
          <a:noFill/>
          <a:ln>
            <a:noFill/>
          </a:ln>
        </p:spPr>
        <p:txBody>
          <a:bodyPr lIns="91425" tIns="45700" rIns="91425" bIns="45700" anchor="t" anchorCtr="0">
            <a:noAutofit/>
          </a:bodyPr>
          <a:lstStyle/>
          <a:p>
            <a:pPr marL="0" marR="0" lvl="0" indent="0" algn="l" rtl="0">
              <a:lnSpc>
                <a:spcPct val="95000"/>
              </a:lnSpc>
              <a:spcBef>
                <a:spcPts val="0"/>
              </a:spcBef>
              <a:buClr>
                <a:schemeClr val="accent1"/>
              </a:buClr>
              <a:buSzPct val="25000"/>
              <a:buFont typeface="Arial"/>
              <a:buNone/>
            </a:pPr>
            <a:r>
              <a:rPr lang="en-US" sz="3400" b="0" i="0" u="none" strike="noStrike" cap="none" baseline="0" dirty="0" smtClean="0">
                <a:solidFill>
                  <a:schemeClr val="accent1"/>
                </a:solidFill>
                <a:latin typeface="Arial"/>
                <a:ea typeface="Arial"/>
                <a:cs typeface="Arial"/>
                <a:sym typeface="Arial"/>
              </a:rPr>
              <a:t>Demo Video</a:t>
            </a:r>
            <a:endParaRPr lang="en-US" sz="3400" b="0" i="0" u="none" strike="noStrike" cap="none" baseline="0" dirty="0">
              <a:solidFill>
                <a:schemeClr val="accent1"/>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398463" y="2720113"/>
            <a:ext cx="4248021" cy="1407386"/>
          </a:xfrm>
          <a:prstGeom prst="rect">
            <a:avLst/>
          </a:prstGeom>
          <a:noFill/>
          <a:ln>
            <a:noFill/>
          </a:ln>
        </p:spPr>
        <p:txBody>
          <a:bodyPr lIns="91425" tIns="45700" rIns="91425" bIns="45700" anchor="t" anchorCtr="0">
            <a:noAutofit/>
          </a:bodyPr>
          <a:lstStyle/>
          <a:p>
            <a:pPr marL="0" marR="0" lvl="0" indent="0" algn="l" rtl="0">
              <a:lnSpc>
                <a:spcPct val="95000"/>
              </a:lnSpc>
              <a:spcBef>
                <a:spcPts val="0"/>
              </a:spcBef>
              <a:buClr>
                <a:schemeClr val="accent1"/>
              </a:buClr>
              <a:buSzPct val="25000"/>
              <a:buFont typeface="Arial"/>
              <a:buNone/>
            </a:pPr>
            <a:r>
              <a:rPr lang="en-US" sz="3400" b="0" i="0" u="none" strike="noStrike" cap="none" baseline="0">
                <a:solidFill>
                  <a:schemeClr val="accent1"/>
                </a:solidFill>
                <a:latin typeface="Arial"/>
                <a:ea typeface="Arial"/>
                <a:cs typeface="Arial"/>
                <a:sym typeface="Arial"/>
              </a:rPr>
              <a:t>Q&amp;A</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p:nvPr/>
        </p:nvSpPr>
        <p:spPr>
          <a:xfrm>
            <a:off x="105507" y="596972"/>
            <a:ext cx="8968153" cy="5792104"/>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298" name="Shape 298"/>
          <p:cNvSpPr txBox="1">
            <a:spLocks noGrp="1"/>
          </p:cNvSpPr>
          <p:nvPr>
            <p:ph type="title"/>
          </p:nvPr>
        </p:nvSpPr>
        <p:spPr>
          <a:xfrm>
            <a:off x="457200" y="162569"/>
            <a:ext cx="8229600" cy="422680"/>
          </a:xfrm>
          <a:prstGeom prst="rect">
            <a:avLst/>
          </a:prstGeom>
          <a:noFill/>
          <a:ln>
            <a:noFill/>
          </a:ln>
        </p:spPr>
        <p:txBody>
          <a:bodyPr lIns="91425" tIns="45700" rIns="91425" bIns="45700" anchor="ctr" anchorCtr="0">
            <a:noAutofit/>
          </a:bodyPr>
          <a:lstStyle/>
          <a:p>
            <a:pPr marL="0" marR="0" lvl="0" indent="0" algn="l" rtl="0">
              <a:lnSpc>
                <a:spcPct val="95000"/>
              </a:lnSpc>
              <a:spcBef>
                <a:spcPts val="0"/>
              </a:spcBef>
              <a:buClr>
                <a:schemeClr val="accent1"/>
              </a:buClr>
              <a:buSzPct val="25000"/>
              <a:buFont typeface="Arial"/>
              <a:buNone/>
            </a:pPr>
            <a:r>
              <a:rPr lang="en-US" sz="2150" b="0" i="0" u="none" strike="noStrike" cap="none" baseline="0">
                <a:solidFill>
                  <a:schemeClr val="accent1"/>
                </a:solidFill>
                <a:latin typeface="Arial"/>
                <a:ea typeface="Arial"/>
                <a:cs typeface="Arial"/>
                <a:sym typeface="Arial"/>
              </a:rPr>
              <a:t>Notices and Disclaimers</a:t>
            </a:r>
          </a:p>
        </p:txBody>
      </p:sp>
      <p:sp>
        <p:nvSpPr>
          <p:cNvPr id="299" name="Shape 299"/>
          <p:cNvSpPr txBox="1">
            <a:spLocks noGrp="1"/>
          </p:cNvSpPr>
          <p:nvPr>
            <p:ph type="body" idx="1"/>
          </p:nvPr>
        </p:nvSpPr>
        <p:spPr>
          <a:xfrm>
            <a:off x="105507" y="604785"/>
            <a:ext cx="8956430" cy="57913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accent1"/>
              </a:buClr>
              <a:buSzPct val="25000"/>
              <a:buFont typeface="Arial"/>
              <a:buNone/>
            </a:pPr>
            <a:r>
              <a:rPr lang="en-US" sz="1200" b="0" i="0" u="none" strike="noStrike" cap="none" baseline="0">
                <a:solidFill>
                  <a:schemeClr val="dk1"/>
                </a:solidFill>
                <a:latin typeface="Arial"/>
                <a:ea typeface="Arial"/>
                <a:cs typeface="Arial"/>
                <a:sym typeface="Arial"/>
              </a:rPr>
              <a:t>Copyright © 2015 by International Business Machines Corporation (IBM).  No part of this document may be reproduced or transmitted in any form without written permission from IBM. </a:t>
            </a:r>
          </a:p>
          <a:p>
            <a:pPr marL="0" marR="0" lvl="0" indent="0" algn="l" rtl="0">
              <a:spcBef>
                <a:spcPts val="1000"/>
              </a:spcBef>
              <a:spcAft>
                <a:spcPts val="0"/>
              </a:spcAft>
              <a:buClr>
                <a:schemeClr val="accent1"/>
              </a:buClr>
              <a:buSzPct val="25000"/>
              <a:buFont typeface="Arial"/>
              <a:buNone/>
            </a:pPr>
            <a:r>
              <a:rPr lang="en-US" sz="1200" b="1" i="0" u="none" strike="noStrike" cap="none" baseline="0">
                <a:solidFill>
                  <a:schemeClr val="dk1"/>
                </a:solidFill>
                <a:latin typeface="Arial"/>
                <a:ea typeface="Arial"/>
                <a:cs typeface="Arial"/>
                <a:sym typeface="Arial"/>
              </a:rPr>
              <a:t>U.S. Government Users Restricted Rights - Use, duplication or disclosure restricted by GSA ADP Schedule Contract with IBM.</a:t>
            </a:r>
          </a:p>
          <a:p>
            <a:pPr marL="0" marR="0" lvl="0" indent="0" algn="l" rtl="0">
              <a:spcBef>
                <a:spcPts val="1000"/>
              </a:spcBef>
              <a:spcAft>
                <a:spcPts val="0"/>
              </a:spcAft>
              <a:buClr>
                <a:schemeClr val="accent1"/>
              </a:buClr>
              <a:buSzPct val="25000"/>
              <a:buFont typeface="Arial"/>
              <a:buNone/>
            </a:pPr>
            <a:r>
              <a:rPr lang="en-US" sz="1200" b="0" i="0" u="none" strike="noStrike" cap="none" baseline="0">
                <a:solidFill>
                  <a:schemeClr val="dk1"/>
                </a:solidFill>
                <a:latin typeface="Arial"/>
                <a:ea typeface="Arial"/>
                <a:cs typeface="Arial"/>
                <a:sym typeface="Arial"/>
              </a:rPr>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THIS DOCUMENT IS DISTRIBUTED "AS IS" WITHOUT ANY WARRANTY, EITHER EXPRESS OR IMPLIED.  IN NO EVENT SHALL IBM BE LIABLE FOR ANY DAMAGE ARISING FROM THE USE OF THIS INFORMATION, INCLUDING BUT NOT LIMITED TO, LOSS OF DATA, BUSINESS INTERRUPTION, LOSS OF PROFIT OR LOSS OF OPPORTUNITY.  IBM products and services are warranted according to the terms and conditions of the agreements under which they are provided. </a:t>
            </a:r>
          </a:p>
          <a:p>
            <a:pPr marL="0" marR="0" lvl="0" indent="0" algn="l" rtl="0">
              <a:spcBef>
                <a:spcPts val="1000"/>
              </a:spcBef>
              <a:spcAft>
                <a:spcPts val="0"/>
              </a:spcAft>
              <a:buClr>
                <a:schemeClr val="accent1"/>
              </a:buClr>
              <a:buSzPct val="25000"/>
              <a:buFont typeface="Arial"/>
              <a:buNone/>
            </a:pPr>
            <a:r>
              <a:rPr lang="en-US" sz="1200" b="1" i="0" u="none" strike="noStrike" cap="none" baseline="0">
                <a:solidFill>
                  <a:schemeClr val="dk1"/>
                </a:solidFill>
                <a:latin typeface="Arial"/>
                <a:ea typeface="Arial"/>
                <a:cs typeface="Arial"/>
                <a:sym typeface="Arial"/>
              </a:rPr>
              <a:t>Any statements regarding IBM's future direction, intent or product plans are subject to change or withdrawal without notice.</a:t>
            </a:r>
          </a:p>
          <a:p>
            <a:pPr marL="0" marR="0" lvl="0" indent="0" algn="l" rtl="0">
              <a:spcBef>
                <a:spcPts val="1000"/>
              </a:spcBef>
              <a:spcAft>
                <a:spcPts val="0"/>
              </a:spcAft>
              <a:buClr>
                <a:schemeClr val="accent1"/>
              </a:buClr>
              <a:buSzPct val="25000"/>
              <a:buFont typeface="Arial"/>
              <a:buNone/>
            </a:pPr>
            <a:r>
              <a:rPr lang="en-US" sz="1200" b="0" i="0" u="none" strike="noStrike" cap="none" baseline="0">
                <a:solidFill>
                  <a:schemeClr val="dk1"/>
                </a:solidFill>
                <a:latin typeface="Arial"/>
                <a:ea typeface="Arial"/>
                <a:cs typeface="Arial"/>
                <a:sym typeface="Arial"/>
              </a:rPr>
              <a:t>Performance data contained herein was generally obtained in a controlled, isolated environments.  Customer examples are presented as illustrations of how those customers have used IBM products and the results they may have achieved.  Actual performance, cost, savings or other results in other operating environments may vary.  </a:t>
            </a:r>
          </a:p>
          <a:p>
            <a:pPr marL="0" marR="0" lvl="0" indent="0" algn="l" rtl="0">
              <a:spcBef>
                <a:spcPts val="1000"/>
              </a:spcBef>
              <a:spcAft>
                <a:spcPts val="0"/>
              </a:spcAft>
              <a:buClr>
                <a:schemeClr val="accent1"/>
              </a:buClr>
              <a:buSzPct val="25000"/>
              <a:buFont typeface="Arial"/>
              <a:buNone/>
            </a:pPr>
            <a:r>
              <a:rPr lang="en-US" sz="1200" b="0" i="0" u="none" strike="noStrike" cap="none" baseline="0">
                <a:solidFill>
                  <a:schemeClr val="dk1"/>
                </a:solidFill>
                <a:latin typeface="Arial"/>
                <a:ea typeface="Arial"/>
                <a:cs typeface="Arial"/>
                <a:sym typeface="Arial"/>
              </a:rPr>
              <a:t>References in this document to IBM products, programs, or services does not imply that IBM intends to make such products, programs or services available in all countries in which IBM operates or does business.  </a:t>
            </a:r>
          </a:p>
          <a:p>
            <a:pPr marL="0" marR="0" lvl="0" indent="0" algn="l" rtl="0">
              <a:spcBef>
                <a:spcPts val="1000"/>
              </a:spcBef>
              <a:spcAft>
                <a:spcPts val="0"/>
              </a:spcAft>
              <a:buClr>
                <a:schemeClr val="accent1"/>
              </a:buClr>
              <a:buSzPct val="25000"/>
              <a:buFont typeface="Arial"/>
              <a:buNone/>
            </a:pPr>
            <a:r>
              <a:rPr lang="en-US" sz="1200" b="0" i="0" u="none" strike="noStrike" cap="none" baseline="0">
                <a:solidFill>
                  <a:schemeClr val="dk1"/>
                </a:solidFill>
                <a:latin typeface="Arial"/>
                <a:ea typeface="Arial"/>
                <a:cs typeface="Arial"/>
                <a:sym typeface="Arial"/>
              </a:rPr>
              <a:t>Workshops, sessions and associated materials may have been prepared by independent session speakers, and do not necessarily reflect the views of IBM.  All materials and discussions are provided for informational purposes only, and are neither intended to, nor shall constitute legal or other guidance or advice to any individual participant or their specific situation. </a:t>
            </a:r>
          </a:p>
          <a:p>
            <a:pPr marL="0" marR="0" lvl="0" indent="0" algn="l" rtl="0">
              <a:spcBef>
                <a:spcPts val="1000"/>
              </a:spcBef>
              <a:spcAft>
                <a:spcPts val="1000"/>
              </a:spcAft>
              <a:buClr>
                <a:schemeClr val="accent1"/>
              </a:buClr>
              <a:buSzPct val="25000"/>
              <a:buFont typeface="Arial"/>
              <a:buNone/>
            </a:pPr>
            <a:r>
              <a:rPr lang="en-US" sz="1200" b="0" i="0" u="none" strike="noStrike" cap="none" baseline="0">
                <a:solidFill>
                  <a:schemeClr val="dk1"/>
                </a:solidFill>
                <a:latin typeface="Arial"/>
                <a:ea typeface="Arial"/>
                <a:cs typeface="Arial"/>
                <a:sym typeface="Arial"/>
              </a:rPr>
              <a:t>It is the customer’s  responsibility to insure its own compliance with legal requirements and to obtain advice of competent legal counsel as to the identification and interpretation of any relevant laws and regulatory requirements that may affect the customer’s business and any actions the customer may need to take to comply with such laws.  IBM does not provide legal advice or represent or warrant that its services or products will ensure that the customer is in compliance with any law.</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457200" y="162569"/>
            <a:ext cx="8229600" cy="422680"/>
          </a:xfrm>
          <a:prstGeom prst="rect">
            <a:avLst/>
          </a:prstGeom>
          <a:noFill/>
          <a:ln>
            <a:noFill/>
          </a:ln>
        </p:spPr>
        <p:txBody>
          <a:bodyPr lIns="91425" tIns="45700" rIns="91425" bIns="45700" anchor="ctr" anchorCtr="0">
            <a:noAutofit/>
          </a:bodyPr>
          <a:lstStyle/>
          <a:p>
            <a:pPr marL="0" marR="0" lvl="0" indent="0" algn="l" rtl="0">
              <a:lnSpc>
                <a:spcPct val="95000"/>
              </a:lnSpc>
              <a:spcBef>
                <a:spcPts val="0"/>
              </a:spcBef>
              <a:buClr>
                <a:schemeClr val="accent1"/>
              </a:buClr>
              <a:buSzPct val="25000"/>
              <a:buFont typeface="Arial"/>
              <a:buNone/>
            </a:pPr>
            <a:r>
              <a:rPr lang="en-US" sz="2150" b="0" i="0" u="none" strike="noStrike" cap="none" baseline="0">
                <a:solidFill>
                  <a:schemeClr val="accent1"/>
                </a:solidFill>
                <a:latin typeface="Arial"/>
                <a:ea typeface="Arial"/>
                <a:cs typeface="Arial"/>
                <a:sym typeface="Arial"/>
              </a:rPr>
              <a:t>Notices and Disclaimers (con’t)</a:t>
            </a:r>
          </a:p>
        </p:txBody>
      </p:sp>
      <p:sp>
        <p:nvSpPr>
          <p:cNvPr id="305" name="Shape 305"/>
          <p:cNvSpPr txBox="1">
            <a:spLocks noGrp="1"/>
          </p:cNvSpPr>
          <p:nvPr>
            <p:ph type="body" idx="1"/>
          </p:nvPr>
        </p:nvSpPr>
        <p:spPr>
          <a:xfrm>
            <a:off x="457200" y="1004287"/>
            <a:ext cx="8229600" cy="38943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accent1"/>
              </a:buClr>
              <a:buSzPct val="25000"/>
              <a:buFont typeface="Arial"/>
              <a:buNone/>
            </a:pPr>
            <a:r>
              <a:rPr lang="en-US" sz="1200" b="0" i="0" u="none" strike="noStrike" cap="none" baseline="0">
                <a:solidFill>
                  <a:schemeClr val="dk1"/>
                </a:solidFill>
                <a:latin typeface="Arial"/>
                <a:ea typeface="Arial"/>
                <a:cs typeface="Arial"/>
                <a:sym typeface="Arial"/>
              </a:rPr>
              <a:t>Information concerning non-IBM products was obtained from the suppliers of those products, their published announcements or other publicly available sources.  IBM has not tested those products in connection with this publication and cannot confirm the accuracy of performance, compatibility or any other claims related to non-IBM products.  Questions on the capabilities of non-IBM products should be addressed to the suppliers of those products. IBM does not warrant the quality of any third-party products, or the ability of any such third-party products to interoperate with IBM’s products.  IBM EXPRESSLY DISCLAIMS ALL WARRANTIES, EXPRESSED OR IMPLIED, INCLUDING BUT NOT LIMITED TO, THE IMPLIED WARRANTIES OF MERCHANTABILITY AND FITNESS FOR A PARTICULAR PURPOSE. </a:t>
            </a:r>
          </a:p>
          <a:p>
            <a:pPr marL="0" marR="0" lvl="0" indent="0" algn="l" rtl="0">
              <a:spcBef>
                <a:spcPts val="1000"/>
              </a:spcBef>
              <a:spcAft>
                <a:spcPts val="0"/>
              </a:spcAft>
              <a:buClr>
                <a:schemeClr val="accent1"/>
              </a:buClr>
              <a:buSzPct val="25000"/>
              <a:buFont typeface="Arial"/>
              <a:buNone/>
            </a:pPr>
            <a:r>
              <a:rPr lang="en-US" sz="1200" b="0" i="0" u="none" strike="noStrike" cap="none" baseline="0">
                <a:solidFill>
                  <a:schemeClr val="dk1"/>
                </a:solidFill>
                <a:latin typeface="Arial"/>
                <a:ea typeface="Arial"/>
                <a:cs typeface="Arial"/>
                <a:sym typeface="Arial"/>
              </a:rPr>
              <a:t>The provision of the information contained herein is not intended to, and does not, grant any right or license under any IBM patents, copyrights, trademarks or other intellectual property right. </a:t>
            </a:r>
          </a:p>
          <a:p>
            <a:pPr marL="363538" marR="0" lvl="0" indent="-363538" algn="l" rtl="0">
              <a:spcBef>
                <a:spcPts val="1240"/>
              </a:spcBef>
              <a:buClr>
                <a:schemeClr val="accent1"/>
              </a:buClr>
              <a:buSzPct val="100000"/>
              <a:buFont typeface="Arial"/>
              <a:buChar char="•"/>
            </a:pPr>
            <a:r>
              <a:rPr lang="en-US" sz="1200" b="0" i="0" u="none" strike="noStrike" cap="none" baseline="0">
                <a:solidFill>
                  <a:schemeClr val="dk1"/>
                </a:solidFill>
                <a:latin typeface="Arial"/>
                <a:ea typeface="Arial"/>
                <a:cs typeface="Arial"/>
                <a:sym typeface="Arial"/>
              </a:rPr>
              <a:t>IBM, the IBM logo, ibm.com, Bluemix, Blueworks Live, CICS, Clearcase, DOORS®, Enterprise Document Management System™, Global Business Services ®, Global Technology Services ®, Information on Demand, ILOG, Maximo®, MQIntegrator®, MQSeries®, Netcool®, OMEGAMON, OpenPower, PureAnalytics™, PureApplication®, pureCluster™, PureCoverage®, PureData®, PureExperience®, PureFlex®, pureQuery®, pureScale®, PureSystems®, QRadar®, Rational®, Rhapsody®, SoDA, SPSS, StoredIQ, Tivoli®, Trusteer®, urban{code}®, Watson, WebSphere®, Worklight®, X-Force® and System z® Z/OS,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  </a:t>
            </a:r>
            <a:r>
              <a:rPr lang="en-US" sz="1200" b="0" i="0" u="sng" strike="noStrike" cap="none" baseline="0">
                <a:solidFill>
                  <a:schemeClr val="hlink"/>
                </a:solidFill>
                <a:latin typeface="Arial"/>
                <a:ea typeface="Arial"/>
                <a:cs typeface="Arial"/>
                <a:sym typeface="Arial"/>
                <a:hlinkClick r:id="rId3"/>
              </a:rPr>
              <a:t>www.ibm.com/legal/copytrade.shtml</a:t>
            </a:r>
            <a:r>
              <a:rPr lang="en-US" sz="1200" b="0" i="0" u="none" strike="noStrike" cap="none" baseline="0">
                <a:solidFill>
                  <a:schemeClr val="dk1"/>
                </a:solidFill>
                <a:latin typeface="Arial"/>
                <a:ea typeface="Arial"/>
                <a:cs typeface="Arial"/>
                <a:sym typeface="Arial"/>
              </a:rPr>
              <a: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a:spLocks noGrp="1"/>
          </p:cNvSpPr>
          <p:nvPr>
            <p:ph type="ctrTitle"/>
          </p:nvPr>
        </p:nvSpPr>
        <p:spPr>
          <a:xfrm>
            <a:off x="418202" y="792658"/>
            <a:ext cx="4884907" cy="1040475"/>
          </a:xfrm>
          <a:prstGeom prst="rect">
            <a:avLst/>
          </a:prstGeom>
          <a:noFill/>
          <a:ln>
            <a:noFill/>
          </a:ln>
        </p:spPr>
        <p:txBody>
          <a:bodyPr lIns="91425" tIns="45700" rIns="91425" bIns="45700" anchor="b" anchorCtr="0">
            <a:noAutofit/>
          </a:bodyPr>
          <a:lstStyle/>
          <a:p>
            <a:pPr marL="0" marR="0" lvl="0" indent="0" algn="l" rtl="0">
              <a:lnSpc>
                <a:spcPct val="95000"/>
              </a:lnSpc>
              <a:spcBef>
                <a:spcPts val="0"/>
              </a:spcBef>
              <a:buClr>
                <a:schemeClr val="accent1"/>
              </a:buClr>
              <a:buSzPct val="25000"/>
              <a:buFont typeface="Arial"/>
              <a:buNone/>
            </a:pPr>
            <a:r>
              <a:rPr lang="en-US" sz="6600" b="0" i="0" u="none" strike="noStrike" cap="none" baseline="0">
                <a:solidFill>
                  <a:schemeClr val="accent1"/>
                </a:solidFill>
                <a:latin typeface="Arial"/>
                <a:ea typeface="Arial"/>
                <a:cs typeface="Arial"/>
                <a:sym typeface="Arial"/>
              </a:rPr>
              <a:t>Thank You</a:t>
            </a:r>
          </a:p>
        </p:txBody>
      </p:sp>
      <p:sp>
        <p:nvSpPr>
          <p:cNvPr id="311" name="Shape 311"/>
          <p:cNvSpPr txBox="1"/>
          <p:nvPr/>
        </p:nvSpPr>
        <p:spPr>
          <a:xfrm>
            <a:off x="332903" y="1984441"/>
            <a:ext cx="4150320" cy="2947481"/>
          </a:xfrm>
          <a:prstGeom prst="rect">
            <a:avLst/>
          </a:prstGeom>
          <a:noFill/>
          <a:ln>
            <a:noFill/>
          </a:ln>
        </p:spPr>
        <p:txBody>
          <a:bodyPr lIns="91425" tIns="45700" rIns="91425" bIns="45700" anchor="t" anchorCtr="0">
            <a:noAutofit/>
          </a:bodyPr>
          <a:lstStyle/>
          <a:p>
            <a:pPr marL="0" marR="0" lvl="0" indent="0" algn="ctr" rtl="0">
              <a:spcBef>
                <a:spcPts val="0"/>
              </a:spcBef>
              <a:buClr>
                <a:schemeClr val="accent1"/>
              </a:buClr>
              <a:buSzPct val="25000"/>
              <a:buFont typeface="Arial"/>
              <a:buNone/>
            </a:pPr>
            <a:r>
              <a:rPr lang="en-US" sz="2800" b="0" i="0" u="none" strike="noStrike" cap="none" baseline="0" dirty="0">
                <a:solidFill>
                  <a:srgbClr val="00B0F0"/>
                </a:solidFill>
                <a:latin typeface="Arial"/>
                <a:ea typeface="Arial"/>
                <a:cs typeface="Arial"/>
                <a:sym typeface="Arial"/>
              </a:rPr>
              <a:t>Your Feedback is Important!</a:t>
            </a:r>
          </a:p>
          <a:p>
            <a:pPr marL="0" marR="0" lvl="0" indent="0" algn="ctr" rtl="0">
              <a:spcBef>
                <a:spcPts val="440"/>
              </a:spcBef>
              <a:buClr>
                <a:schemeClr val="accent1"/>
              </a:buClr>
              <a:buFont typeface="Arial"/>
              <a:buNone/>
            </a:pPr>
            <a:endParaRPr sz="2200" b="0" i="0" u="none" strike="noStrike" cap="none" baseline="0" dirty="0">
              <a:solidFill>
                <a:srgbClr val="000000"/>
              </a:solidFill>
              <a:latin typeface="Arial"/>
              <a:ea typeface="Arial"/>
              <a:cs typeface="Arial"/>
              <a:sym typeface="Arial"/>
            </a:endParaRPr>
          </a:p>
          <a:p>
            <a:pPr marL="0" marR="0" lvl="0" indent="0" algn="ctr" rtl="0">
              <a:spcBef>
                <a:spcPts val="360"/>
              </a:spcBef>
              <a:buClr>
                <a:schemeClr val="accent1"/>
              </a:buClr>
              <a:buSzPct val="25000"/>
              <a:buFont typeface="Arial"/>
              <a:buNone/>
            </a:pPr>
            <a:r>
              <a:rPr lang="en-US" sz="1800" b="0" i="0" u="none" strike="noStrike" cap="none" baseline="0" dirty="0">
                <a:solidFill>
                  <a:srgbClr val="000000"/>
                </a:solidFill>
                <a:latin typeface="Arial"/>
                <a:ea typeface="Arial"/>
                <a:cs typeface="Arial"/>
                <a:sym typeface="Arial"/>
              </a:rPr>
              <a:t>Access the </a:t>
            </a:r>
            <a:r>
              <a:rPr lang="en-US" sz="1800" b="0" i="0" u="none" strike="noStrike" cap="none" baseline="0" dirty="0" err="1">
                <a:solidFill>
                  <a:srgbClr val="000000"/>
                </a:solidFill>
                <a:latin typeface="Arial"/>
                <a:ea typeface="Arial"/>
                <a:cs typeface="Arial"/>
                <a:sym typeface="Arial"/>
              </a:rPr>
              <a:t>InterConnect</a:t>
            </a:r>
            <a:r>
              <a:rPr lang="en-US" sz="1800" b="0" i="0" u="none" strike="noStrike" cap="none" baseline="0" dirty="0">
                <a:solidFill>
                  <a:srgbClr val="000000"/>
                </a:solidFill>
                <a:latin typeface="Arial"/>
                <a:ea typeface="Arial"/>
                <a:cs typeface="Arial"/>
                <a:sym typeface="Arial"/>
              </a:rPr>
              <a:t> 2015 Conference CONNECT Attendee Portal to complete your session surveys from your smartphone, </a:t>
            </a:r>
          </a:p>
          <a:p>
            <a:pPr marL="0" marR="0" lvl="0" indent="0" algn="ctr" rtl="0">
              <a:spcBef>
                <a:spcPts val="360"/>
              </a:spcBef>
              <a:buClr>
                <a:schemeClr val="accent1"/>
              </a:buClr>
              <a:buSzPct val="25000"/>
              <a:buFont typeface="Arial"/>
              <a:buNone/>
            </a:pPr>
            <a:r>
              <a:rPr lang="en-US" sz="1800" b="0" i="0" u="none" strike="noStrike" cap="none" baseline="0" dirty="0">
                <a:solidFill>
                  <a:srgbClr val="000000"/>
                </a:solidFill>
                <a:latin typeface="Arial"/>
                <a:ea typeface="Arial"/>
                <a:cs typeface="Arial"/>
                <a:sym typeface="Arial"/>
              </a:rPr>
              <a:t>laptop or conference kiosk.</a:t>
            </a:r>
          </a:p>
          <a:p>
            <a:pPr marL="298450" marR="0" lvl="0" indent="-158750" algn="l" rtl="0">
              <a:spcBef>
                <a:spcPts val="440"/>
              </a:spcBef>
              <a:buClr>
                <a:schemeClr val="accent1"/>
              </a:buClr>
              <a:buFont typeface="Arial"/>
              <a:buNone/>
            </a:pPr>
            <a:endParaRPr sz="2200" b="0" i="0" u="none" strike="noStrike" cap="none" baseline="0" dirty="0">
              <a:solidFill>
                <a:schemeClr val="dk1"/>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98463" y="2720113"/>
            <a:ext cx="4248021" cy="1407386"/>
          </a:xfrm>
          <a:prstGeom prst="rect">
            <a:avLst/>
          </a:prstGeom>
          <a:noFill/>
          <a:ln>
            <a:noFill/>
          </a:ln>
        </p:spPr>
        <p:txBody>
          <a:bodyPr lIns="91425" tIns="45700" rIns="91425" bIns="45700" anchor="t" anchorCtr="0">
            <a:noAutofit/>
          </a:bodyPr>
          <a:lstStyle/>
          <a:p>
            <a:pPr marL="0" marR="0" lvl="0" indent="0" algn="l" rtl="0">
              <a:lnSpc>
                <a:spcPct val="95000"/>
              </a:lnSpc>
              <a:spcBef>
                <a:spcPts val="0"/>
              </a:spcBef>
              <a:buClr>
                <a:schemeClr val="accent1"/>
              </a:buClr>
              <a:buSzPct val="25000"/>
              <a:buFont typeface="Arial"/>
              <a:buNone/>
            </a:pPr>
            <a:r>
              <a:rPr lang="en-US" sz="3400" b="0" i="0" u="none" strike="noStrike" cap="none" baseline="0">
                <a:solidFill>
                  <a:schemeClr val="accent1"/>
                </a:solidFill>
                <a:latin typeface="Arial"/>
                <a:ea typeface="Arial"/>
                <a:cs typeface="Arial"/>
                <a:sym typeface="Arial"/>
              </a:rPr>
              <a:t>Background &amp; Motivation</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35450" y="360739"/>
            <a:ext cx="7648617" cy="623986"/>
          </a:xfrm>
          <a:prstGeom prst="rect">
            <a:avLst/>
          </a:prstGeom>
          <a:noFill/>
          <a:ln>
            <a:noFill/>
          </a:ln>
        </p:spPr>
        <p:txBody>
          <a:bodyPr lIns="91425" tIns="45700" rIns="91425" bIns="45700" anchor="ctr" anchorCtr="0">
            <a:noAutofit/>
          </a:bodyPr>
          <a:lstStyle/>
          <a:p>
            <a:pPr marL="0" marR="0" lvl="0" indent="0" algn="l" rtl="0">
              <a:lnSpc>
                <a:spcPct val="95000"/>
              </a:lnSpc>
              <a:spcBef>
                <a:spcPts val="0"/>
              </a:spcBef>
              <a:buClr>
                <a:schemeClr val="accent1"/>
              </a:buClr>
              <a:buSzPct val="25000"/>
              <a:buFont typeface="Arial"/>
              <a:buNone/>
            </a:pPr>
            <a:r>
              <a:rPr lang="en-US" sz="2800" b="0" i="0" u="none" strike="noStrike" cap="none" baseline="0">
                <a:solidFill>
                  <a:schemeClr val="accent1"/>
                </a:solidFill>
                <a:latin typeface="Arial"/>
                <a:ea typeface="Arial"/>
                <a:cs typeface="Arial"/>
                <a:sym typeface="Arial"/>
              </a:rPr>
              <a:t>Background and Motivation</a:t>
            </a:r>
          </a:p>
        </p:txBody>
      </p:sp>
      <p:sp>
        <p:nvSpPr>
          <p:cNvPr id="85" name="Shape 85"/>
          <p:cNvSpPr txBox="1">
            <a:spLocks noGrp="1"/>
          </p:cNvSpPr>
          <p:nvPr>
            <p:ph type="body" idx="1"/>
          </p:nvPr>
        </p:nvSpPr>
        <p:spPr>
          <a:xfrm>
            <a:off x="335450" y="1054383"/>
            <a:ext cx="8506045" cy="5250787"/>
          </a:xfrm>
          <a:prstGeom prst="rect">
            <a:avLst/>
          </a:prstGeom>
          <a:noFill/>
          <a:ln>
            <a:noFill/>
          </a:ln>
        </p:spPr>
        <p:txBody>
          <a:bodyPr lIns="91425" tIns="45700" rIns="91425" bIns="45700" anchor="t" anchorCtr="0">
            <a:noAutofit/>
          </a:bodyPr>
          <a:lstStyle/>
          <a:p>
            <a:pPr marL="363538" marR="0" lvl="0" indent="-363538" algn="l" rtl="0">
              <a:lnSpc>
                <a:spcPct val="200000"/>
              </a:lnSpc>
              <a:spcBef>
                <a:spcPts val="0"/>
              </a:spcBef>
              <a:buClr>
                <a:schemeClr val="accent1"/>
              </a:buClr>
              <a:buSzPct val="100000"/>
              <a:buFont typeface="Arial"/>
              <a:buChar char="•"/>
            </a:pPr>
            <a:r>
              <a:rPr lang="en-US" sz="2200" b="0" i="0" u="none" strike="noStrike" cap="none" baseline="0" dirty="0" err="1">
                <a:solidFill>
                  <a:schemeClr val="dk1"/>
                </a:solidFill>
                <a:latin typeface="Arial"/>
                <a:ea typeface="Arial"/>
                <a:cs typeface="Arial"/>
                <a:sym typeface="Arial"/>
              </a:rPr>
              <a:t>PennApps</a:t>
            </a:r>
            <a:r>
              <a:rPr lang="en-US" sz="2200" b="0" i="0" u="none" strike="noStrike" cap="none" baseline="0" dirty="0">
                <a:solidFill>
                  <a:schemeClr val="dk1"/>
                </a:solidFill>
                <a:latin typeface="Arial"/>
                <a:ea typeface="Arial"/>
                <a:cs typeface="Arial"/>
                <a:sym typeface="Arial"/>
              </a:rPr>
              <a:t> Hackathon, Fall 2014</a:t>
            </a:r>
          </a:p>
          <a:p>
            <a:pPr marL="363538" marR="0" lvl="0" indent="-363538" algn="l" rtl="0">
              <a:lnSpc>
                <a:spcPct val="200000"/>
              </a:lnSpc>
              <a:spcBef>
                <a:spcPts val="440"/>
              </a:spcBef>
              <a:buClr>
                <a:schemeClr val="accent1"/>
              </a:buClr>
              <a:buSzPct val="100000"/>
              <a:buFont typeface="Arial"/>
              <a:buChar char="•"/>
            </a:pPr>
            <a:r>
              <a:rPr lang="en-US" sz="2200" b="0" i="0" u="none" strike="noStrike" cap="none" baseline="0" dirty="0">
                <a:solidFill>
                  <a:schemeClr val="dk1"/>
                </a:solidFill>
                <a:latin typeface="Arial"/>
                <a:ea typeface="Arial"/>
                <a:cs typeface="Arial"/>
                <a:sym typeface="Arial"/>
              </a:rPr>
              <a:t>Evolution of note-taking – it’s now a digital experience</a:t>
            </a:r>
          </a:p>
          <a:p>
            <a:pPr marL="1133475" marR="0" lvl="1" indent="-295275" algn="l" rtl="0">
              <a:lnSpc>
                <a:spcPct val="200000"/>
              </a:lnSpc>
              <a:spcBef>
                <a:spcPts val="400"/>
              </a:spcBef>
              <a:buClr>
                <a:schemeClr val="dk1"/>
              </a:buClr>
              <a:buSzPct val="100000"/>
              <a:buFont typeface="Arial"/>
              <a:buChar char="•"/>
            </a:pPr>
            <a:r>
              <a:rPr lang="en-US" sz="2000" b="0" i="0" u="none" strike="noStrike" cap="none" baseline="0" dirty="0">
                <a:solidFill>
                  <a:schemeClr val="dk1"/>
                </a:solidFill>
                <a:latin typeface="Arial"/>
                <a:ea typeface="Arial"/>
                <a:cs typeface="Arial"/>
                <a:sym typeface="Arial"/>
              </a:rPr>
              <a:t>Typed notes</a:t>
            </a:r>
          </a:p>
          <a:p>
            <a:pPr marL="1133475" marR="0" lvl="1" indent="-295275" algn="l" rtl="0">
              <a:lnSpc>
                <a:spcPct val="200000"/>
              </a:lnSpc>
              <a:spcBef>
                <a:spcPts val="400"/>
              </a:spcBef>
              <a:buClr>
                <a:schemeClr val="dk1"/>
              </a:buClr>
              <a:buSzPct val="100000"/>
              <a:buFont typeface="Arial"/>
              <a:buChar char="•"/>
            </a:pPr>
            <a:r>
              <a:rPr lang="en-US" sz="2000" b="0" i="0" u="none" strike="noStrike" cap="none" baseline="0" dirty="0">
                <a:solidFill>
                  <a:schemeClr val="dk1"/>
                </a:solidFill>
                <a:latin typeface="Arial"/>
                <a:ea typeface="Arial"/>
                <a:cs typeface="Arial"/>
                <a:sym typeface="Arial"/>
              </a:rPr>
              <a:t>Tablets and smart-pens</a:t>
            </a:r>
          </a:p>
          <a:p>
            <a:pPr marL="363538" marR="0" lvl="0" indent="-363538" algn="l" rtl="0">
              <a:lnSpc>
                <a:spcPct val="200000"/>
              </a:lnSpc>
              <a:spcBef>
                <a:spcPts val="440"/>
              </a:spcBef>
              <a:buClr>
                <a:schemeClr val="accent1"/>
              </a:buClr>
              <a:buSzPct val="100000"/>
              <a:buFont typeface="Arial"/>
              <a:buChar char="•"/>
            </a:pPr>
            <a:r>
              <a:rPr lang="en-US" sz="2200" b="0" i="0" u="none" strike="noStrike" cap="none" baseline="0" dirty="0">
                <a:solidFill>
                  <a:schemeClr val="dk1"/>
                </a:solidFill>
                <a:latin typeface="Arial"/>
                <a:ea typeface="Arial"/>
                <a:cs typeface="Arial"/>
                <a:sym typeface="Arial"/>
              </a:rPr>
              <a:t>Two main conclusions:</a:t>
            </a:r>
          </a:p>
          <a:p>
            <a:pPr marL="1133475" marR="0" lvl="1" indent="-295275" algn="l" rtl="0">
              <a:lnSpc>
                <a:spcPct val="200000"/>
              </a:lnSpc>
              <a:spcBef>
                <a:spcPts val="400"/>
              </a:spcBef>
              <a:buClr>
                <a:schemeClr val="dk1"/>
              </a:buClr>
              <a:buSzPct val="100000"/>
              <a:buFont typeface="Arial"/>
              <a:buChar char="•"/>
            </a:pPr>
            <a:r>
              <a:rPr lang="en-US" sz="2000" b="0" i="0" u="none" strike="noStrike" cap="none" baseline="0" dirty="0">
                <a:solidFill>
                  <a:schemeClr val="dk1"/>
                </a:solidFill>
                <a:latin typeface="Arial"/>
                <a:ea typeface="Arial"/>
                <a:cs typeface="Arial"/>
                <a:sym typeface="Arial"/>
              </a:rPr>
              <a:t>Digital note-taking is not for everyone</a:t>
            </a:r>
          </a:p>
          <a:p>
            <a:pPr marL="1133475" marR="0" lvl="1" indent="-295275" algn="l" rtl="0">
              <a:lnSpc>
                <a:spcPct val="200000"/>
              </a:lnSpc>
              <a:spcBef>
                <a:spcPts val="400"/>
              </a:spcBef>
              <a:buClr>
                <a:schemeClr val="dk1"/>
              </a:buClr>
              <a:buSzPct val="100000"/>
              <a:buFont typeface="Arial"/>
              <a:buChar char="•"/>
            </a:pPr>
            <a:r>
              <a:rPr lang="en-US" sz="2000" b="0" i="0" u="none" strike="noStrike" cap="none" baseline="0" dirty="0">
                <a:solidFill>
                  <a:schemeClr val="dk1"/>
                </a:solidFill>
                <a:latin typeface="Arial"/>
                <a:ea typeface="Arial"/>
                <a:cs typeface="Arial"/>
                <a:sym typeface="Arial"/>
              </a:rPr>
              <a:t>Note-taking is a collaborative experience</a:t>
            </a:r>
          </a:p>
        </p:txBody>
      </p:sp>
      <p:sp>
        <p:nvSpPr>
          <p:cNvPr id="86" name="Shape 86"/>
          <p:cNvSpPr txBox="1">
            <a:spLocks noGrp="1"/>
          </p:cNvSpPr>
          <p:nvPr>
            <p:ph type="sldNum" idx="12"/>
          </p:nvPr>
        </p:nvSpPr>
        <p:spPr>
          <a:xfrm>
            <a:off x="8603852" y="6492875"/>
            <a:ext cx="482561" cy="31147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900" b="0" i="0" u="none" strike="noStrike" cap="none" baseline="0">
                <a:solidFill>
                  <a:srgbClr val="7F7F7F"/>
                </a:solidFill>
                <a:latin typeface="Arial"/>
                <a:ea typeface="Arial"/>
                <a:cs typeface="Arial"/>
                <a:sym typeface="Arial"/>
              </a:rPr>
              <a:t>4</a:t>
            </a:fld>
            <a:endParaRPr lang="en-US" sz="900" b="0" i="0" u="none" strike="noStrike" cap="none" baseline="0">
              <a:solidFill>
                <a:srgbClr val="7F7F7F"/>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35450" y="360739"/>
            <a:ext cx="7648617" cy="623986"/>
          </a:xfrm>
          <a:prstGeom prst="rect">
            <a:avLst/>
          </a:prstGeom>
          <a:noFill/>
          <a:ln>
            <a:noFill/>
          </a:ln>
        </p:spPr>
        <p:txBody>
          <a:bodyPr lIns="91425" tIns="45700" rIns="91425" bIns="45700" anchor="ctr" anchorCtr="0">
            <a:noAutofit/>
          </a:bodyPr>
          <a:lstStyle/>
          <a:p>
            <a:pPr marL="0" marR="0" lvl="0" indent="0" algn="l" rtl="0">
              <a:lnSpc>
                <a:spcPct val="95000"/>
              </a:lnSpc>
              <a:spcBef>
                <a:spcPts val="0"/>
              </a:spcBef>
              <a:buClr>
                <a:schemeClr val="accent1"/>
              </a:buClr>
              <a:buSzPct val="25000"/>
              <a:buFont typeface="Arial"/>
              <a:buNone/>
            </a:pPr>
            <a:r>
              <a:rPr lang="en-US" sz="2800" b="0" i="0" u="none" strike="noStrike" cap="none" baseline="0">
                <a:solidFill>
                  <a:schemeClr val="accent1"/>
                </a:solidFill>
                <a:latin typeface="Arial"/>
                <a:ea typeface="Arial"/>
                <a:cs typeface="Arial"/>
                <a:sym typeface="Arial"/>
              </a:rPr>
              <a:t>The Problems</a:t>
            </a:r>
          </a:p>
        </p:txBody>
      </p:sp>
      <p:sp>
        <p:nvSpPr>
          <p:cNvPr id="93" name="Shape 93"/>
          <p:cNvSpPr txBox="1">
            <a:spLocks noGrp="1"/>
          </p:cNvSpPr>
          <p:nvPr>
            <p:ph type="sldNum" idx="12"/>
          </p:nvPr>
        </p:nvSpPr>
        <p:spPr>
          <a:xfrm>
            <a:off x="8603852" y="6492875"/>
            <a:ext cx="482561" cy="31147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900" b="0" i="0" u="none" strike="noStrike" cap="none" baseline="0">
                <a:solidFill>
                  <a:srgbClr val="7F7F7F"/>
                </a:solidFill>
                <a:latin typeface="Arial"/>
                <a:ea typeface="Arial"/>
                <a:cs typeface="Arial"/>
                <a:sym typeface="Arial"/>
              </a:rPr>
              <a:t>5</a:t>
            </a:fld>
            <a:endParaRPr lang="en-US" sz="900" b="0" i="0" u="none" strike="noStrike" cap="none" baseline="0">
              <a:solidFill>
                <a:srgbClr val="7F7F7F"/>
              </a:solidFill>
              <a:latin typeface="Arial"/>
              <a:ea typeface="Arial"/>
              <a:cs typeface="Arial"/>
              <a:sym typeface="Arial"/>
            </a:endParaRPr>
          </a:p>
        </p:txBody>
      </p:sp>
      <p:sp>
        <p:nvSpPr>
          <p:cNvPr id="94" name="Shape 94"/>
          <p:cNvSpPr/>
          <p:nvPr/>
        </p:nvSpPr>
        <p:spPr>
          <a:xfrm>
            <a:off x="383371" y="1546503"/>
            <a:ext cx="8703042" cy="1034100"/>
          </a:xfrm>
          <a:prstGeom prst="rect">
            <a:avLst/>
          </a:prstGeom>
          <a:noFill/>
          <a:ln>
            <a:noFill/>
          </a:ln>
        </p:spPr>
        <p:txBody>
          <a:bodyPr lIns="91425" tIns="45700" rIns="91425" bIns="45700" anchor="t" anchorCtr="0">
            <a:noAutofit/>
          </a:bodyPr>
          <a:lstStyle/>
          <a:p>
            <a:pPr marL="342900" marR="0" lvl="0" indent="-342900" algn="l" rtl="0">
              <a:lnSpc>
                <a:spcPct val="130000"/>
              </a:lnSpc>
              <a:spcBef>
                <a:spcPts val="0"/>
              </a:spcBef>
              <a:buClr>
                <a:schemeClr val="accent1"/>
              </a:buClr>
              <a:buSzPct val="100000"/>
              <a:buFont typeface="Arial" panose="020B0604020202020204" pitchFamily="34" charset="0"/>
              <a:buChar char="•"/>
            </a:pPr>
            <a:r>
              <a:rPr lang="en-US" sz="2400" b="0" u="none" strike="noStrike" cap="none" baseline="0" dirty="0" smtClean="0">
                <a:solidFill>
                  <a:schemeClr val="dk1"/>
                </a:solidFill>
                <a:latin typeface="Arial"/>
                <a:ea typeface="Arial"/>
                <a:cs typeface="Arial"/>
                <a:sym typeface="Arial"/>
              </a:rPr>
              <a:t>How </a:t>
            </a:r>
            <a:r>
              <a:rPr lang="en-US" sz="2400" b="0" u="none" strike="noStrike" cap="none" baseline="0" dirty="0">
                <a:solidFill>
                  <a:schemeClr val="dk1"/>
                </a:solidFill>
                <a:latin typeface="Arial"/>
                <a:ea typeface="Arial"/>
                <a:cs typeface="Arial"/>
                <a:sym typeface="Arial"/>
              </a:rPr>
              <a:t>can we bring </a:t>
            </a:r>
            <a:r>
              <a:rPr lang="en-US" sz="2400" b="0" u="none" strike="noStrike" cap="none" baseline="0" dirty="0" smtClean="0">
                <a:solidFill>
                  <a:schemeClr val="dk1"/>
                </a:solidFill>
                <a:latin typeface="Arial"/>
                <a:ea typeface="Arial"/>
                <a:cs typeface="Arial"/>
                <a:sym typeface="Arial"/>
              </a:rPr>
              <a:t>digital </a:t>
            </a:r>
            <a:r>
              <a:rPr lang="en-US" sz="2400" b="0" u="none" strike="noStrike" cap="none" baseline="0" dirty="0">
                <a:solidFill>
                  <a:schemeClr val="dk1"/>
                </a:solidFill>
                <a:latin typeface="Arial"/>
                <a:ea typeface="Arial"/>
                <a:cs typeface="Arial"/>
                <a:sym typeface="Arial"/>
              </a:rPr>
              <a:t>note-taking experience to those who prefer handwritten notes?</a:t>
            </a:r>
          </a:p>
        </p:txBody>
      </p:sp>
      <p:sp>
        <p:nvSpPr>
          <p:cNvPr id="95" name="Shape 95"/>
          <p:cNvSpPr/>
          <p:nvPr/>
        </p:nvSpPr>
        <p:spPr>
          <a:xfrm>
            <a:off x="335450" y="3041137"/>
            <a:ext cx="8750963" cy="1034100"/>
          </a:xfrm>
          <a:prstGeom prst="rect">
            <a:avLst/>
          </a:prstGeom>
          <a:noFill/>
          <a:ln>
            <a:noFill/>
          </a:ln>
        </p:spPr>
        <p:txBody>
          <a:bodyPr lIns="91425" tIns="45700" rIns="91425" bIns="45700" anchor="t" anchorCtr="0">
            <a:noAutofit/>
          </a:bodyPr>
          <a:lstStyle/>
          <a:p>
            <a:pPr marL="342900" marR="0" lvl="0" indent="-342900" algn="l" rtl="0">
              <a:lnSpc>
                <a:spcPct val="130000"/>
              </a:lnSpc>
              <a:spcBef>
                <a:spcPts val="0"/>
              </a:spcBef>
              <a:buClr>
                <a:schemeClr val="accent1"/>
              </a:buClr>
              <a:buSzPct val="100000"/>
              <a:buFont typeface="Arial" panose="020B0604020202020204" pitchFamily="34" charset="0"/>
              <a:buChar char="•"/>
            </a:pPr>
            <a:r>
              <a:rPr lang="en-US" sz="2400" b="0" u="none" strike="noStrike" cap="none" baseline="0" dirty="0" smtClean="0">
                <a:solidFill>
                  <a:schemeClr val="dk1"/>
                </a:solidFill>
                <a:latin typeface="Arial"/>
                <a:ea typeface="Arial"/>
                <a:cs typeface="Arial"/>
                <a:sym typeface="Arial"/>
              </a:rPr>
              <a:t>How </a:t>
            </a:r>
            <a:r>
              <a:rPr lang="en-US" sz="2400" b="0" u="none" strike="noStrike" cap="none" baseline="0" dirty="0">
                <a:solidFill>
                  <a:schemeClr val="dk1"/>
                </a:solidFill>
                <a:latin typeface="Arial"/>
                <a:ea typeface="Arial"/>
                <a:cs typeface="Arial"/>
                <a:sym typeface="Arial"/>
              </a:rPr>
              <a:t>can we incorporate real-time collaboration with </a:t>
            </a:r>
            <a:r>
              <a:rPr lang="en-US" sz="2400" b="0" u="none" strike="noStrike" cap="none" baseline="0" dirty="0" smtClean="0">
                <a:solidFill>
                  <a:schemeClr val="dk1"/>
                </a:solidFill>
                <a:latin typeface="Arial"/>
                <a:ea typeface="Arial"/>
                <a:cs typeface="Arial"/>
                <a:sym typeface="Arial"/>
              </a:rPr>
              <a:t>note-taking </a:t>
            </a:r>
            <a:r>
              <a:rPr lang="en-US" sz="2400" b="0" u="none" strike="noStrike" cap="none" baseline="0" dirty="0">
                <a:solidFill>
                  <a:schemeClr val="dk1"/>
                </a:solidFill>
                <a:latin typeface="Arial"/>
                <a:ea typeface="Arial"/>
                <a:cs typeface="Arial"/>
                <a:sym typeface="Arial"/>
              </a:rPr>
              <a:t>experience?</a:t>
            </a:r>
          </a:p>
        </p:txBody>
      </p:sp>
      <p:sp>
        <p:nvSpPr>
          <p:cNvPr id="96" name="Shape 96"/>
          <p:cNvSpPr/>
          <p:nvPr/>
        </p:nvSpPr>
        <p:spPr>
          <a:xfrm>
            <a:off x="335450" y="4539962"/>
            <a:ext cx="8808550" cy="1034100"/>
          </a:xfrm>
          <a:prstGeom prst="rect">
            <a:avLst/>
          </a:prstGeom>
          <a:noFill/>
          <a:ln>
            <a:noFill/>
          </a:ln>
        </p:spPr>
        <p:txBody>
          <a:bodyPr lIns="91425" tIns="45700" rIns="91425" bIns="45700" anchor="t" anchorCtr="0">
            <a:noAutofit/>
          </a:bodyPr>
          <a:lstStyle/>
          <a:p>
            <a:pPr marL="342900" marR="0" lvl="0" indent="-342900" algn="l" rtl="0">
              <a:lnSpc>
                <a:spcPct val="130000"/>
              </a:lnSpc>
              <a:spcBef>
                <a:spcPts val="0"/>
              </a:spcBef>
              <a:buClr>
                <a:schemeClr val="accent1"/>
              </a:buClr>
              <a:buSzPct val="100000"/>
              <a:buFont typeface="Arial" panose="020B0604020202020204" pitchFamily="34" charset="0"/>
              <a:buChar char="•"/>
            </a:pPr>
            <a:r>
              <a:rPr lang="en-US" sz="2400" dirty="0" smtClean="0">
                <a:solidFill>
                  <a:schemeClr val="dk1"/>
                </a:solidFill>
              </a:rPr>
              <a:t>How </a:t>
            </a:r>
            <a:r>
              <a:rPr lang="en-US" sz="2400" dirty="0">
                <a:solidFill>
                  <a:schemeClr val="dk1"/>
                </a:solidFill>
              </a:rPr>
              <a:t>can we </a:t>
            </a:r>
            <a:r>
              <a:rPr lang="en-US" sz="2400" dirty="0" smtClean="0">
                <a:solidFill>
                  <a:schemeClr val="dk1"/>
                </a:solidFill>
              </a:rPr>
              <a:t>take this </a:t>
            </a:r>
            <a:r>
              <a:rPr lang="en-US" sz="2400" dirty="0">
                <a:solidFill>
                  <a:schemeClr val="dk1"/>
                </a:solidFill>
              </a:rPr>
              <a:t>experience to a global scale?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35450" y="360739"/>
            <a:ext cx="7648617" cy="623986"/>
          </a:xfrm>
          <a:prstGeom prst="rect">
            <a:avLst/>
          </a:prstGeom>
          <a:noFill/>
          <a:ln>
            <a:noFill/>
          </a:ln>
        </p:spPr>
        <p:txBody>
          <a:bodyPr lIns="91425" tIns="45700" rIns="91425" bIns="45700" anchor="ctr" anchorCtr="0">
            <a:noAutofit/>
          </a:bodyPr>
          <a:lstStyle/>
          <a:p>
            <a:pPr marL="0" marR="0" lvl="0" indent="0" algn="l" rtl="0">
              <a:lnSpc>
                <a:spcPct val="95000"/>
              </a:lnSpc>
              <a:spcBef>
                <a:spcPts val="0"/>
              </a:spcBef>
              <a:buClr>
                <a:schemeClr val="accent1"/>
              </a:buClr>
              <a:buSzPct val="25000"/>
              <a:buFont typeface="Arial"/>
              <a:buNone/>
            </a:pPr>
            <a:r>
              <a:rPr lang="en-US" sz="2800" b="0" i="0" u="none" strike="noStrike" cap="none" baseline="0">
                <a:solidFill>
                  <a:schemeClr val="accent1"/>
                </a:solidFill>
                <a:latin typeface="Arial"/>
                <a:ea typeface="Arial"/>
                <a:cs typeface="Arial"/>
                <a:sym typeface="Arial"/>
              </a:rPr>
              <a:t>Products on the Market</a:t>
            </a:r>
          </a:p>
        </p:txBody>
      </p:sp>
      <p:sp>
        <p:nvSpPr>
          <p:cNvPr id="102" name="Shape 102"/>
          <p:cNvSpPr txBox="1">
            <a:spLocks noGrp="1"/>
          </p:cNvSpPr>
          <p:nvPr>
            <p:ph type="body" idx="1"/>
          </p:nvPr>
        </p:nvSpPr>
        <p:spPr>
          <a:xfrm>
            <a:off x="335450" y="1054383"/>
            <a:ext cx="8506045" cy="5250787"/>
          </a:xfrm>
          <a:prstGeom prst="rect">
            <a:avLst/>
          </a:prstGeom>
          <a:noFill/>
          <a:ln>
            <a:noFill/>
          </a:ln>
        </p:spPr>
        <p:txBody>
          <a:bodyPr lIns="91425" tIns="45700" rIns="91425" bIns="45700" anchor="t" anchorCtr="0">
            <a:noAutofit/>
          </a:bodyPr>
          <a:lstStyle/>
          <a:p>
            <a:pPr marL="363538" marR="0" lvl="0" indent="-363538" algn="l" rtl="0">
              <a:lnSpc>
                <a:spcPct val="200000"/>
              </a:lnSpc>
              <a:spcBef>
                <a:spcPts val="0"/>
              </a:spcBef>
              <a:buClr>
                <a:schemeClr val="accent1"/>
              </a:buClr>
              <a:buSzPct val="100000"/>
              <a:buFont typeface="Arial"/>
              <a:buChar char="•"/>
            </a:pPr>
            <a:r>
              <a:rPr lang="en-US" sz="2200" b="0" i="0" u="none" strike="noStrike" cap="none" baseline="0" dirty="0">
                <a:solidFill>
                  <a:schemeClr val="dk1"/>
                </a:solidFill>
                <a:latin typeface="Arial"/>
                <a:ea typeface="Arial"/>
                <a:cs typeface="Arial"/>
                <a:sym typeface="Arial"/>
              </a:rPr>
              <a:t>Two main categories of products:</a:t>
            </a:r>
          </a:p>
          <a:p>
            <a:pPr marL="1133475" marR="0" lvl="1" indent="-295275" algn="l" rtl="0">
              <a:lnSpc>
                <a:spcPct val="200000"/>
              </a:lnSpc>
              <a:spcBef>
                <a:spcPts val="400"/>
              </a:spcBef>
              <a:buClr>
                <a:schemeClr val="dk1"/>
              </a:buClr>
              <a:buSzPct val="100000"/>
              <a:buFont typeface="Arial"/>
              <a:buChar char="•"/>
            </a:pPr>
            <a:r>
              <a:rPr lang="en-US" sz="2000" b="0" i="0" u="none" strike="noStrike" cap="none" baseline="0" dirty="0">
                <a:solidFill>
                  <a:schemeClr val="dk1"/>
                </a:solidFill>
                <a:latin typeface="Arial"/>
                <a:ea typeface="Arial"/>
                <a:cs typeface="Arial"/>
                <a:sym typeface="Arial"/>
              </a:rPr>
              <a:t>Searchable picture note applications</a:t>
            </a:r>
          </a:p>
          <a:p>
            <a:pPr marL="1133475" marR="0" lvl="1" indent="-295275" algn="l" rtl="0">
              <a:lnSpc>
                <a:spcPct val="200000"/>
              </a:lnSpc>
              <a:spcBef>
                <a:spcPts val="400"/>
              </a:spcBef>
              <a:buClr>
                <a:schemeClr val="dk1"/>
              </a:buClr>
              <a:buSzPct val="100000"/>
              <a:buFont typeface="Arial"/>
              <a:buChar char="•"/>
            </a:pPr>
            <a:endParaRPr lang="en-US" sz="2000" b="0" i="0" u="none" strike="noStrike" cap="none" baseline="0" dirty="0" smtClean="0">
              <a:solidFill>
                <a:schemeClr val="dk1"/>
              </a:solidFill>
              <a:latin typeface="Arial"/>
              <a:ea typeface="Arial"/>
              <a:cs typeface="Arial"/>
              <a:sym typeface="Arial"/>
            </a:endParaRPr>
          </a:p>
          <a:p>
            <a:pPr marL="1133475" marR="0" lvl="1" indent="-295275" algn="l" rtl="0">
              <a:lnSpc>
                <a:spcPct val="200000"/>
              </a:lnSpc>
              <a:spcBef>
                <a:spcPts val="400"/>
              </a:spcBef>
              <a:buClr>
                <a:schemeClr val="dk1"/>
              </a:buClr>
              <a:buSzPct val="100000"/>
              <a:buFont typeface="Arial"/>
              <a:buChar char="•"/>
            </a:pPr>
            <a:endParaRPr lang="en-US" sz="2000" dirty="0">
              <a:solidFill>
                <a:schemeClr val="dk1"/>
              </a:solidFill>
            </a:endParaRPr>
          </a:p>
          <a:p>
            <a:pPr marL="1133475" marR="0" lvl="1" indent="-295275" algn="l" rtl="0">
              <a:lnSpc>
                <a:spcPct val="200000"/>
              </a:lnSpc>
              <a:spcBef>
                <a:spcPts val="400"/>
              </a:spcBef>
              <a:buClr>
                <a:schemeClr val="dk1"/>
              </a:buClr>
              <a:buSzPct val="100000"/>
              <a:buFont typeface="Arial"/>
              <a:buChar char="•"/>
            </a:pPr>
            <a:r>
              <a:rPr lang="en-US" sz="2000" b="0" i="0" u="none" strike="noStrike" cap="none" baseline="0" dirty="0" smtClean="0">
                <a:solidFill>
                  <a:schemeClr val="dk1"/>
                </a:solidFill>
                <a:latin typeface="Arial"/>
                <a:ea typeface="Arial"/>
                <a:cs typeface="Arial"/>
                <a:sym typeface="Arial"/>
              </a:rPr>
              <a:t>Collaborative </a:t>
            </a:r>
            <a:r>
              <a:rPr lang="en-US" sz="2000" b="0" i="0" u="none" strike="noStrike" cap="none" baseline="0" dirty="0">
                <a:solidFill>
                  <a:schemeClr val="dk1"/>
                </a:solidFill>
                <a:latin typeface="Arial"/>
                <a:ea typeface="Arial"/>
                <a:cs typeface="Arial"/>
                <a:sym typeface="Arial"/>
              </a:rPr>
              <a:t>note-taking </a:t>
            </a:r>
            <a:r>
              <a:rPr lang="en-US" sz="2000" b="0" i="0" u="none" strike="noStrike" cap="none" baseline="0" dirty="0" smtClean="0">
                <a:solidFill>
                  <a:schemeClr val="dk1"/>
                </a:solidFill>
                <a:latin typeface="Arial"/>
                <a:ea typeface="Arial"/>
                <a:cs typeface="Arial"/>
                <a:sym typeface="Arial"/>
              </a:rPr>
              <a:t>applications</a:t>
            </a:r>
          </a:p>
        </p:txBody>
      </p:sp>
      <p:sp>
        <p:nvSpPr>
          <p:cNvPr id="103" name="Shape 103"/>
          <p:cNvSpPr txBox="1">
            <a:spLocks noGrp="1"/>
          </p:cNvSpPr>
          <p:nvPr>
            <p:ph type="sldNum" idx="12"/>
          </p:nvPr>
        </p:nvSpPr>
        <p:spPr>
          <a:xfrm>
            <a:off x="8603852" y="6492875"/>
            <a:ext cx="482561" cy="31147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900" b="0" i="0" u="none" strike="noStrike" cap="none" baseline="0">
                <a:solidFill>
                  <a:srgbClr val="7F7F7F"/>
                </a:solidFill>
                <a:latin typeface="Arial"/>
                <a:ea typeface="Arial"/>
                <a:cs typeface="Arial"/>
                <a:sym typeface="Arial"/>
              </a:rPr>
              <a:t>6</a:t>
            </a:fld>
            <a:endParaRPr lang="en-US" sz="900" b="0" i="0" u="none" strike="noStrike" cap="none" baseline="0">
              <a:solidFill>
                <a:srgbClr val="7F7F7F"/>
              </a:solidFill>
              <a:latin typeface="Arial"/>
              <a:ea typeface="Arial"/>
              <a:cs typeface="Arial"/>
              <a:sym typeface="Arial"/>
            </a:endParaRPr>
          </a:p>
        </p:txBody>
      </p:sp>
      <p:pic>
        <p:nvPicPr>
          <p:cNvPr id="2" name="Picture 1"/>
          <p:cNvPicPr>
            <a:picLocks noChangeAspect="1"/>
          </p:cNvPicPr>
          <p:nvPr/>
        </p:nvPicPr>
        <p:blipFill>
          <a:blip r:embed="rId3"/>
          <a:stretch>
            <a:fillRect/>
          </a:stretch>
        </p:blipFill>
        <p:spPr>
          <a:xfrm>
            <a:off x="942190" y="4564848"/>
            <a:ext cx="3196516" cy="1400655"/>
          </a:xfrm>
          <a:prstGeom prst="rect">
            <a:avLst/>
          </a:prstGeom>
        </p:spPr>
      </p:pic>
      <p:pic>
        <p:nvPicPr>
          <p:cNvPr id="4" name="Picture 3" descr="Screen Shot 2015-02-17 at 1.46.5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8301" y="4778480"/>
            <a:ext cx="3356129" cy="1002795"/>
          </a:xfrm>
          <a:prstGeom prst="rect">
            <a:avLst/>
          </a:prstGeom>
        </p:spPr>
      </p:pic>
      <p:pic>
        <p:nvPicPr>
          <p:cNvPr id="5" name="Picture 4"/>
          <p:cNvPicPr>
            <a:picLocks noChangeAspect="1"/>
          </p:cNvPicPr>
          <p:nvPr/>
        </p:nvPicPr>
        <p:blipFill>
          <a:blip r:embed="rId5"/>
          <a:stretch>
            <a:fillRect/>
          </a:stretch>
        </p:blipFill>
        <p:spPr>
          <a:xfrm>
            <a:off x="2031940" y="2611795"/>
            <a:ext cx="1314996" cy="1314996"/>
          </a:xfrm>
          <a:prstGeom prst="rect">
            <a:avLst/>
          </a:prstGeom>
        </p:spPr>
      </p:pic>
      <p:pic>
        <p:nvPicPr>
          <p:cNvPr id="6" name="Picture 5"/>
          <p:cNvPicPr>
            <a:picLocks noChangeAspect="1"/>
          </p:cNvPicPr>
          <p:nvPr/>
        </p:nvPicPr>
        <p:blipFill>
          <a:blip r:embed="rId6"/>
          <a:stretch>
            <a:fillRect/>
          </a:stretch>
        </p:blipFill>
        <p:spPr>
          <a:xfrm>
            <a:off x="5330935" y="2548013"/>
            <a:ext cx="2557401" cy="1438538"/>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98463" y="2720113"/>
            <a:ext cx="4248021" cy="1407386"/>
          </a:xfrm>
          <a:prstGeom prst="rect">
            <a:avLst/>
          </a:prstGeom>
          <a:noFill/>
          <a:ln>
            <a:noFill/>
          </a:ln>
        </p:spPr>
        <p:txBody>
          <a:bodyPr lIns="91425" tIns="45700" rIns="91425" bIns="45700" anchor="t" anchorCtr="0">
            <a:noAutofit/>
          </a:bodyPr>
          <a:lstStyle/>
          <a:p>
            <a:pPr marL="0" marR="0" lvl="0" indent="0" algn="l" rtl="0">
              <a:lnSpc>
                <a:spcPct val="95000"/>
              </a:lnSpc>
              <a:spcBef>
                <a:spcPts val="0"/>
              </a:spcBef>
              <a:buClr>
                <a:schemeClr val="accent1"/>
              </a:buClr>
              <a:buSzPct val="25000"/>
              <a:buFont typeface="Arial"/>
              <a:buNone/>
            </a:pPr>
            <a:r>
              <a:rPr lang="en-US" sz="3050" b="0" i="0" u="none" strike="noStrike" cap="none" baseline="0">
                <a:solidFill>
                  <a:schemeClr val="accent1"/>
                </a:solidFill>
                <a:latin typeface="Arial"/>
                <a:ea typeface="Arial"/>
                <a:cs typeface="Arial"/>
                <a:sym typeface="Arial"/>
              </a:rPr>
              <a:t>What is Notable about Noteable?</a:t>
            </a:r>
            <a:br>
              <a:rPr lang="en-US" sz="3050" b="0" i="0" u="none" strike="noStrike" cap="none" baseline="0">
                <a:solidFill>
                  <a:schemeClr val="accent1"/>
                </a:solidFill>
                <a:latin typeface="Arial"/>
                <a:ea typeface="Arial"/>
                <a:cs typeface="Arial"/>
                <a:sym typeface="Arial"/>
              </a:rPr>
            </a:br>
            <a:endParaRPr lang="en-US" sz="3050" b="0" i="0" u="none" strike="noStrike" cap="none" baseline="0">
              <a:solidFill>
                <a:schemeClr val="accent1"/>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35450" y="360739"/>
            <a:ext cx="7648617" cy="623986"/>
          </a:xfrm>
          <a:prstGeom prst="rect">
            <a:avLst/>
          </a:prstGeom>
          <a:noFill/>
          <a:ln>
            <a:noFill/>
          </a:ln>
        </p:spPr>
        <p:txBody>
          <a:bodyPr lIns="91425" tIns="45700" rIns="91425" bIns="45700" anchor="ctr" anchorCtr="0">
            <a:noAutofit/>
          </a:bodyPr>
          <a:lstStyle/>
          <a:p>
            <a:pPr marL="0" marR="0" lvl="0" indent="0" algn="l" rtl="0">
              <a:lnSpc>
                <a:spcPct val="95000"/>
              </a:lnSpc>
              <a:spcBef>
                <a:spcPts val="0"/>
              </a:spcBef>
              <a:buClr>
                <a:schemeClr val="accent1"/>
              </a:buClr>
              <a:buSzPct val="25000"/>
              <a:buFont typeface="Arial"/>
              <a:buNone/>
            </a:pPr>
            <a:r>
              <a:rPr lang="en-US" sz="2800" b="0" i="0" u="none" strike="noStrike" cap="none" baseline="0">
                <a:solidFill>
                  <a:schemeClr val="accent1"/>
                </a:solidFill>
                <a:latin typeface="Arial"/>
                <a:ea typeface="Arial"/>
                <a:cs typeface="Arial"/>
                <a:sym typeface="Arial"/>
              </a:rPr>
              <a:t>What is Noteable?</a:t>
            </a:r>
          </a:p>
        </p:txBody>
      </p:sp>
      <p:sp>
        <p:nvSpPr>
          <p:cNvPr id="114" name="Shape 114"/>
          <p:cNvSpPr txBox="1">
            <a:spLocks noGrp="1"/>
          </p:cNvSpPr>
          <p:nvPr>
            <p:ph type="body" idx="1"/>
          </p:nvPr>
        </p:nvSpPr>
        <p:spPr>
          <a:xfrm>
            <a:off x="261463" y="3728974"/>
            <a:ext cx="8824950" cy="2123699"/>
          </a:xfrm>
          <a:prstGeom prst="rect">
            <a:avLst/>
          </a:prstGeom>
          <a:noFill/>
          <a:ln>
            <a:noFill/>
          </a:ln>
        </p:spPr>
        <p:txBody>
          <a:bodyPr lIns="91425" tIns="45700" rIns="91425" bIns="45700" anchor="t" anchorCtr="0">
            <a:noAutofit/>
          </a:bodyPr>
          <a:lstStyle/>
          <a:p>
            <a:pPr marL="363538" marR="0" lvl="0" indent="-363538" algn="l" rtl="0">
              <a:lnSpc>
                <a:spcPct val="200000"/>
              </a:lnSpc>
              <a:spcBef>
                <a:spcPts val="0"/>
              </a:spcBef>
              <a:buClr>
                <a:schemeClr val="accent1"/>
              </a:buClr>
              <a:buSzPct val="100000"/>
              <a:buFont typeface="Arial"/>
              <a:buChar char="•"/>
            </a:pPr>
            <a:r>
              <a:rPr lang="en-US" sz="2200" dirty="0">
                <a:solidFill>
                  <a:schemeClr val="dk1"/>
                </a:solidFill>
              </a:rPr>
              <a:t>C</a:t>
            </a:r>
            <a:r>
              <a:rPr lang="en-US" sz="2200" b="0" i="0" u="none" strike="noStrike" cap="none" baseline="0" dirty="0">
                <a:solidFill>
                  <a:schemeClr val="dk1"/>
                </a:solidFill>
                <a:latin typeface="Arial"/>
                <a:ea typeface="Arial"/>
                <a:cs typeface="Arial"/>
                <a:sym typeface="Arial"/>
              </a:rPr>
              <a:t>onverting handwritten notes into fully digital</a:t>
            </a:r>
            <a:r>
              <a:rPr lang="en-US" sz="2200" dirty="0">
                <a:solidFill>
                  <a:schemeClr val="dk1"/>
                </a:solidFill>
              </a:rPr>
              <a:t>/editable </a:t>
            </a:r>
            <a:r>
              <a:rPr lang="en-US" sz="2200" b="0" i="0" u="none" strike="noStrike" cap="none" baseline="0" dirty="0">
                <a:solidFill>
                  <a:schemeClr val="dk1"/>
                </a:solidFill>
                <a:latin typeface="Arial"/>
                <a:ea typeface="Arial"/>
                <a:cs typeface="Arial"/>
                <a:sym typeface="Arial"/>
              </a:rPr>
              <a:t>documents</a:t>
            </a:r>
          </a:p>
          <a:p>
            <a:pPr marL="363538" marR="0" lvl="0" indent="-363538" algn="l" rtl="0">
              <a:lnSpc>
                <a:spcPct val="200000"/>
              </a:lnSpc>
              <a:spcBef>
                <a:spcPts val="440"/>
              </a:spcBef>
              <a:buClr>
                <a:schemeClr val="accent1"/>
              </a:buClr>
              <a:buSzPct val="100000"/>
              <a:buFont typeface="Arial"/>
              <a:buChar char="•"/>
            </a:pPr>
            <a:r>
              <a:rPr lang="en-US" sz="2200" dirty="0">
                <a:solidFill>
                  <a:schemeClr val="dk1"/>
                </a:solidFill>
              </a:rPr>
              <a:t>O</a:t>
            </a:r>
            <a:r>
              <a:rPr lang="en-US" sz="2200" b="0" i="0" u="none" strike="noStrike" cap="none" baseline="0" dirty="0">
                <a:solidFill>
                  <a:schemeClr val="dk1"/>
                </a:solidFill>
                <a:latin typeface="Arial"/>
                <a:ea typeface="Arial"/>
                <a:cs typeface="Arial"/>
                <a:sym typeface="Arial"/>
              </a:rPr>
              <a:t>n-the-fly </a:t>
            </a:r>
            <a:r>
              <a:rPr lang="en-US" sz="2200" dirty="0">
                <a:solidFill>
                  <a:schemeClr val="dk1"/>
                </a:solidFill>
              </a:rPr>
              <a:t>sharing</a:t>
            </a:r>
            <a:r>
              <a:rPr lang="en-US" sz="2200" b="0" i="0" u="none" strike="noStrike" cap="none" baseline="0" dirty="0">
                <a:solidFill>
                  <a:schemeClr val="dk1"/>
                </a:solidFill>
                <a:latin typeface="Arial"/>
                <a:ea typeface="Arial"/>
                <a:cs typeface="Arial"/>
                <a:sym typeface="Arial"/>
              </a:rPr>
              <a:t> </a:t>
            </a:r>
            <a:r>
              <a:rPr lang="en-US" sz="2200" dirty="0">
                <a:solidFill>
                  <a:schemeClr val="dk1"/>
                </a:solidFill>
              </a:rPr>
              <a:t>with instant access for collaborators</a:t>
            </a:r>
          </a:p>
          <a:p>
            <a:pPr marL="363537" marR="0" lvl="0" indent="-363537" algn="l" rtl="0">
              <a:lnSpc>
                <a:spcPct val="200000"/>
              </a:lnSpc>
              <a:spcBef>
                <a:spcPts val="440"/>
              </a:spcBef>
              <a:buClr>
                <a:schemeClr val="accent1"/>
              </a:buClr>
              <a:buSzPct val="110000"/>
              <a:buFont typeface="Arial"/>
              <a:buChar char="•"/>
            </a:pPr>
            <a:r>
              <a:rPr lang="en-US" sz="2000" b="0" i="0" u="none" strike="noStrike" cap="none" baseline="0" dirty="0">
                <a:solidFill>
                  <a:schemeClr val="dk1"/>
                </a:solidFill>
                <a:latin typeface="Arial"/>
                <a:ea typeface="Arial"/>
                <a:cs typeface="Arial"/>
                <a:sym typeface="Arial"/>
              </a:rPr>
              <a:t>“Augmented Reality” extension to the note-taking experience</a:t>
            </a:r>
          </a:p>
        </p:txBody>
      </p:sp>
      <p:sp>
        <p:nvSpPr>
          <p:cNvPr id="115" name="Shape 115"/>
          <p:cNvSpPr txBox="1">
            <a:spLocks noGrp="1"/>
          </p:cNvSpPr>
          <p:nvPr>
            <p:ph type="sldNum" idx="12"/>
          </p:nvPr>
        </p:nvSpPr>
        <p:spPr>
          <a:xfrm>
            <a:off x="8603852" y="6492875"/>
            <a:ext cx="482561" cy="31147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900" b="0" i="0" u="none" strike="noStrike" cap="none" baseline="0">
                <a:solidFill>
                  <a:srgbClr val="7F7F7F"/>
                </a:solidFill>
                <a:latin typeface="Arial"/>
                <a:ea typeface="Arial"/>
                <a:cs typeface="Arial"/>
                <a:sym typeface="Arial"/>
              </a:rPr>
              <a:t>8</a:t>
            </a:fld>
            <a:endParaRPr lang="en-US" sz="900" b="0" i="0" u="none" strike="noStrike" cap="none" baseline="0">
              <a:solidFill>
                <a:srgbClr val="7F7F7F"/>
              </a:solidFill>
              <a:latin typeface="Arial"/>
              <a:ea typeface="Arial"/>
              <a:cs typeface="Arial"/>
              <a:sym typeface="Arial"/>
            </a:endParaRPr>
          </a:p>
        </p:txBody>
      </p:sp>
      <p:sp>
        <p:nvSpPr>
          <p:cNvPr id="116" name="Shape 116"/>
          <p:cNvSpPr txBox="1"/>
          <p:nvPr/>
        </p:nvSpPr>
        <p:spPr>
          <a:xfrm>
            <a:off x="686850" y="1295000"/>
            <a:ext cx="7770300" cy="2123699"/>
          </a:xfrm>
          <a:prstGeom prst="rect">
            <a:avLst/>
          </a:prstGeom>
          <a:noFill/>
          <a:ln>
            <a:noFill/>
          </a:ln>
        </p:spPr>
        <p:txBody>
          <a:bodyPr lIns="91425" tIns="91425" rIns="91425" bIns="91425" anchor="ctr" anchorCtr="0">
            <a:noAutofit/>
          </a:bodyPr>
          <a:lstStyle/>
          <a:p>
            <a:pPr lvl="0" rtl="0">
              <a:lnSpc>
                <a:spcPct val="150000"/>
              </a:lnSpc>
              <a:spcBef>
                <a:spcPts val="0"/>
              </a:spcBef>
              <a:buNone/>
            </a:pPr>
            <a:r>
              <a:rPr lang="en-US" sz="2200" i="1">
                <a:solidFill>
                  <a:schemeClr val="dk1"/>
                </a:solidFill>
              </a:rPr>
              <a:t>“Noteable is a cloud-based solution that reinvents the note-taking experience by fully digitizing handwritten notes and creating a medium for real-time collaboration using browsers/mobile devices across the globe”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23">
      <a:dk1>
        <a:srgbClr val="000000"/>
      </a:dk1>
      <a:lt1>
        <a:srgbClr val="FFFFFF"/>
      </a:lt1>
      <a:dk2>
        <a:srgbClr val="00649D"/>
      </a:dk2>
      <a:lt2>
        <a:srgbClr val="9DD0F3"/>
      </a:lt2>
      <a:accent1>
        <a:srgbClr val="34B1EC"/>
      </a:accent1>
      <a:accent2>
        <a:srgbClr val="7F1C7D"/>
      </a:accent2>
      <a:accent3>
        <a:srgbClr val="F04E37"/>
      </a:accent3>
      <a:accent4>
        <a:srgbClr val="17AF4B"/>
      </a:accent4>
      <a:accent5>
        <a:srgbClr val="AB1A86"/>
      </a:accent5>
      <a:accent6>
        <a:srgbClr val="9DD0F3"/>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4257</TotalTime>
  <Words>1516</Words>
  <Application>Microsoft Macintosh PowerPoint</Application>
  <PresentationFormat>On-screen Show (4:3)</PresentationFormat>
  <Paragraphs>183</Paragraphs>
  <Slides>36</Slides>
  <Notes>35</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Realtime Collaboration and Handwriting-to-Text Conversion: Noteable</vt:lpstr>
      <vt:lpstr>Speaker Backgrounds</vt:lpstr>
      <vt:lpstr>Roadmap</vt:lpstr>
      <vt:lpstr>Background &amp; Motivation</vt:lpstr>
      <vt:lpstr>Background and Motivation</vt:lpstr>
      <vt:lpstr>The Problems</vt:lpstr>
      <vt:lpstr>Products on the Market</vt:lpstr>
      <vt:lpstr>What is Notable about Noteable? </vt:lpstr>
      <vt:lpstr>What is Noteable?</vt:lpstr>
      <vt:lpstr>Two Methods | Pipeline</vt:lpstr>
      <vt:lpstr>Benefits</vt:lpstr>
      <vt:lpstr>Walkthrough</vt:lpstr>
      <vt:lpstr>Web Application</vt:lpstr>
      <vt:lpstr>Web Application</vt:lpstr>
      <vt:lpstr>iPhone Application</vt:lpstr>
      <vt:lpstr>iPhone Application</vt:lpstr>
      <vt:lpstr>iPhone Sharing Extension</vt:lpstr>
      <vt:lpstr>Collaborative Editing</vt:lpstr>
      <vt:lpstr>Architecture and Technology Stack</vt:lpstr>
      <vt:lpstr>Overview of Technology</vt:lpstr>
      <vt:lpstr>Data Pipeline</vt:lpstr>
      <vt:lpstr>User Objects with Cloudant</vt:lpstr>
      <vt:lpstr>Note Objects with Cloudant</vt:lpstr>
      <vt:lpstr>Image Processing Pipeline</vt:lpstr>
      <vt:lpstr>Collaborative Editing</vt:lpstr>
      <vt:lpstr>Operational Transformation</vt:lpstr>
      <vt:lpstr>Production Environment</vt:lpstr>
      <vt:lpstr>Production Environment</vt:lpstr>
      <vt:lpstr>DevOps Tools</vt:lpstr>
      <vt:lpstr>Bluemix Environment</vt:lpstr>
      <vt:lpstr>Cloudant Environment</vt:lpstr>
      <vt:lpstr>Demo Video</vt:lpstr>
      <vt:lpstr>Q&amp;A</vt:lpstr>
      <vt:lpstr>Notices and Disclaimers</vt:lpstr>
      <vt:lpstr>Notices and Disclaimers (con’t)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Collaboration and Handwriting-to-Text Conversion: Noteable</dc:title>
  <dc:creator>kapoor</dc:creator>
  <cp:lastModifiedBy>Jason Brooks</cp:lastModifiedBy>
  <cp:revision>31</cp:revision>
  <dcterms:modified xsi:type="dcterms:W3CDTF">2015-02-17T21:02:20Z</dcterms:modified>
</cp:coreProperties>
</file>